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603CCE-E93A-4F5A-BE2E-A72785A4A5C8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49BD3E-5D41-45BA-AF4D-3543E725FF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29337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348880"/>
            <a:ext cx="49149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60648"/>
            <a:ext cx="48672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829175"/>
            <a:ext cx="49149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0005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2286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80928"/>
            <a:ext cx="24860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708920"/>
            <a:ext cx="24574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869160"/>
            <a:ext cx="23812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013176"/>
            <a:ext cx="24193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4664"/>
            <a:ext cx="3143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348880"/>
            <a:ext cx="29622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348880"/>
            <a:ext cx="29527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861048"/>
            <a:ext cx="30099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933056"/>
            <a:ext cx="31337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5517232"/>
            <a:ext cx="30289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37528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20955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060848"/>
            <a:ext cx="1962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060848"/>
            <a:ext cx="20288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437112"/>
            <a:ext cx="17907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886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785939"/>
            <a:ext cx="9144001" cy="409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4664"/>
            <a:ext cx="3048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r="4000"/>
          <a:stretch>
            <a:fillRect/>
          </a:stretch>
        </p:blipFill>
        <p:spPr bwMode="auto">
          <a:xfrm>
            <a:off x="0" y="2152650"/>
            <a:ext cx="9144000" cy="30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3695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33718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5132242" cy="51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628800"/>
            <a:ext cx="2520280" cy="470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348880"/>
            <a:ext cx="8686800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HOME Work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revise module 5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Thanks for your attention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goodbye!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6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HOME Work:  revise module 5  Thanks for your attention goodbye!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катерюшка</dc:creator>
  <cp:lastModifiedBy>катерюшка</cp:lastModifiedBy>
  <cp:revision>5</cp:revision>
  <dcterms:created xsi:type="dcterms:W3CDTF">2017-02-08T10:37:46Z</dcterms:created>
  <dcterms:modified xsi:type="dcterms:W3CDTF">2017-02-08T11:18:03Z</dcterms:modified>
</cp:coreProperties>
</file>