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62399" y="408791"/>
            <a:ext cx="7197726" cy="3976940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Сказкотерапия</a:t>
            </a:r>
            <a:r>
              <a:rPr lang="ru-RU" b="1" dirty="0"/>
              <a:t> в совершенствовании взаимодействия с окружающим миром для детей с ОВЗ.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62399" y="5192556"/>
            <a:ext cx="7197726" cy="1405467"/>
          </a:xfrm>
        </p:spPr>
        <p:txBody>
          <a:bodyPr/>
          <a:lstStyle/>
          <a:p>
            <a:r>
              <a:rPr lang="ru-RU" dirty="0" err="1"/>
              <a:t>Столчнева</a:t>
            </a:r>
            <a:r>
              <a:rPr lang="ru-RU" dirty="0"/>
              <a:t> Татьяна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70546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496" y="212863"/>
            <a:ext cx="10131425" cy="1004047"/>
          </a:xfrm>
        </p:spPr>
        <p:txBody>
          <a:bodyPr>
            <a:normAutofit/>
          </a:bodyPr>
          <a:lstStyle/>
          <a:p>
            <a:r>
              <a:rPr lang="ru-RU" sz="3200" b="1" dirty="0"/>
              <a:t>Описание </a:t>
            </a:r>
            <a:r>
              <a:rPr lang="ru-RU" sz="3200" b="1" dirty="0" smtClean="0"/>
              <a:t>проекта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0496" y="925955"/>
            <a:ext cx="6478793" cy="5237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Использование в коррекционно-развивающий работе с детьми с ЗПР полифункциональной интерактивной среды темной сенсорной комнаты и психотерапевтических практик </a:t>
            </a:r>
            <a:r>
              <a:rPr lang="ru-RU" sz="2400" dirty="0" err="1"/>
              <a:t>сказкотерапии</a:t>
            </a:r>
            <a:r>
              <a:rPr lang="ru-RU" sz="2400" dirty="0"/>
              <a:t> и </a:t>
            </a:r>
            <a:r>
              <a:rPr lang="ru-RU" sz="2400" dirty="0" err="1"/>
              <a:t>игротерапии</a:t>
            </a:r>
            <a:r>
              <a:rPr lang="ru-RU" sz="2400" dirty="0"/>
              <a:t> позволяет развить самосознание ребенка, управление эмоциональными реакциями, способствует модификации, трансформации поведения, от чего впоследствии будет зависеть успешность учебной, трудовой деятельности ребенка с ЗПР, а самое главное – его социализация в 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3941862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740" y="603723"/>
            <a:ext cx="10131425" cy="5592682"/>
          </a:xfrm>
        </p:spPr>
        <p:txBody>
          <a:bodyPr/>
          <a:lstStyle/>
          <a:p>
            <a:pPr marL="0" indent="0">
              <a:buNone/>
            </a:pPr>
            <a:r>
              <a:rPr lang="ru-RU" sz="2400" b="1" u="sng" dirty="0"/>
              <a:t>Стадия проекта:</a:t>
            </a:r>
          </a:p>
          <a:p>
            <a:pPr marL="0" indent="0">
              <a:buNone/>
            </a:pPr>
            <a:r>
              <a:rPr lang="ru-RU" sz="2400" dirty="0"/>
              <a:t>Проект реализован</a:t>
            </a:r>
          </a:p>
          <a:p>
            <a:pPr marL="0" indent="0">
              <a:buNone/>
            </a:pPr>
            <a:r>
              <a:rPr lang="ru-RU" sz="2400" b="1" u="sng" dirty="0"/>
              <a:t>Цель проекта:</a:t>
            </a:r>
          </a:p>
          <a:p>
            <a:pPr marL="0" indent="0">
              <a:buNone/>
            </a:pPr>
            <a:r>
              <a:rPr lang="ru-RU" sz="2400" dirty="0"/>
              <a:t>создание оптимальных условий для социализации и развития личности детей дошкольного возраста с задержкой психического развития.</a:t>
            </a:r>
          </a:p>
          <a:p>
            <a:pPr marL="0" indent="0">
              <a:buNone/>
            </a:pPr>
            <a:r>
              <a:rPr lang="ru-RU" sz="2400" b="1" u="sng" dirty="0"/>
              <a:t>Задачи проекта:</a:t>
            </a:r>
          </a:p>
          <a:p>
            <a:pPr marL="0" indent="0">
              <a:buNone/>
            </a:pPr>
            <a:r>
              <a:rPr lang="ru-RU" sz="2400" dirty="0"/>
              <a:t>1. Оказание поддержки в раскрытии потенциальных возможностей: осознании своего реального «Я», формировании самооценки, разрешении внутренних конфликтов. </a:t>
            </a:r>
            <a:br>
              <a:rPr lang="ru-RU" sz="2400" dirty="0"/>
            </a:br>
            <a:r>
              <a:rPr lang="ru-RU" sz="2400" dirty="0"/>
              <a:t>2. Коррекция мнимых и истинных страхов, неадекватных форм поведения. </a:t>
            </a:r>
            <a:br>
              <a:rPr lang="ru-RU" sz="2400" dirty="0"/>
            </a:br>
            <a:r>
              <a:rPr lang="ru-RU" sz="2400" dirty="0"/>
              <a:t>3. Снижение числа детей «группы риска» с </a:t>
            </a:r>
            <a:r>
              <a:rPr lang="ru-RU" sz="2400" dirty="0" err="1"/>
              <a:t>дезадаптацией</a:t>
            </a:r>
            <a:r>
              <a:rPr lang="ru-RU" sz="2400" dirty="0"/>
              <a:t> и незрелым уровнем развития.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52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829" y="1722519"/>
            <a:ext cx="6640157" cy="36491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u="sng" dirty="0"/>
              <a:t>Достигнутые результаты:</a:t>
            </a:r>
          </a:p>
          <a:p>
            <a:pPr marL="0" indent="0">
              <a:buNone/>
            </a:pPr>
            <a:r>
              <a:rPr lang="ru-RU" sz="2400" dirty="0"/>
              <a:t>В результате использования сказки у детей с ЗПР проявляются новые представления о людях, их взаимоотношениях, предметах и явлениях окружающего мира, новый эмоциональный опыт. Немаловажно, что сказка содержит простые образы: животных, героев, с которыми ребенку с ЗПР проще идентифицировать себя, чем с реальной ситуацией. </a:t>
            </a:r>
            <a:br>
              <a:rPr lang="ru-RU" sz="2400" dirty="0"/>
            </a:br>
            <a:r>
              <a:rPr lang="ru-RU" sz="2400" dirty="0"/>
              <a:t>По мере расширения сферы общения дети с ЗПР испытывают действие разнообразных социальных факторов, значительно активизирующих их эмоциональный мир. Ребенок с ЗПР учится преодолевать ситуативные эмоции, культурно управлять чувствами и своим поведением.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28100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649" y="365759"/>
            <a:ext cx="10131425" cy="49162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u="sng" dirty="0"/>
              <a:t>Социальная значимость проекта:</a:t>
            </a:r>
          </a:p>
          <a:p>
            <a:pPr marL="0" indent="0">
              <a:buNone/>
            </a:pPr>
            <a:r>
              <a:rPr lang="ru-RU" sz="2400" dirty="0"/>
              <a:t>В результате использования сказки у детей с ЗПР проявляются новые представления о людях, их взаимоотношениях, предметах и явлениях окружающего мира, новый эмоциональный опыт. Немаловажно, что сказка содержит простые образы: животных, героев, с которыми ребенку с ЗПР проще идентифицировать себя, чем с реальной ситуацией. </a:t>
            </a:r>
            <a:br>
              <a:rPr lang="ru-RU" sz="2400" dirty="0"/>
            </a:br>
            <a:r>
              <a:rPr lang="ru-RU" sz="2400" dirty="0"/>
              <a:t>По мере расширения сферы общения дети с ЗПР испытывают действие разнообразных социальных факторов, значительно активизирующих их эмоциональный мир. Ребенок с ЗПР учится преодолевать ситуативные эмоции, культурно управлять чувствами и своим поведением.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45349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11" y="141146"/>
            <a:ext cx="10131425" cy="2688116"/>
          </a:xfrm>
        </p:spPr>
        <p:txBody>
          <a:bodyPr/>
          <a:lstStyle/>
          <a:p>
            <a:pPr marL="0" indent="0">
              <a:buNone/>
            </a:pPr>
            <a:r>
              <a:rPr lang="ru-RU" sz="2800" b="1" u="sng" dirty="0"/>
              <a:t>Структура проекта.</a:t>
            </a:r>
            <a:endParaRPr lang="ru-RU" sz="2800" u="sng" dirty="0"/>
          </a:p>
          <a:p>
            <a:pPr marL="0" indent="0">
              <a:buNone/>
            </a:pPr>
            <a:r>
              <a:rPr lang="ru-RU" sz="2400" dirty="0"/>
              <a:t>Проект состоит из 10 занятий в полифункциональной интерактивной среде темной сенсорной комнате для детей 5-6 лет с ОВЗ.</a:t>
            </a:r>
          </a:p>
          <a:p>
            <a:pPr marL="0" indent="0">
              <a:buNone/>
            </a:pPr>
            <a:r>
              <a:rPr lang="ru-RU" sz="2400" dirty="0"/>
              <a:t>Срок реализации проекта – 2 месяца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355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314" y="377813"/>
            <a:ext cx="10131425" cy="62488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u="sng" dirty="0"/>
              <a:t>Предполагаемые результаты.</a:t>
            </a:r>
            <a:endParaRPr lang="ru-RU" sz="2000" u="sng" dirty="0"/>
          </a:p>
          <a:p>
            <a:pPr marL="0" indent="0">
              <a:buNone/>
            </a:pPr>
            <a:r>
              <a:rPr lang="ru-RU" sz="2000" dirty="0"/>
              <a:t>1. Расширение представлений у детей с ОВЗ об эмоциях и связанных с ними физических состояниях (эмоции страха, злости создают в теле напряженность, а доброе, спокойное состояние рождает расслабленность).</a:t>
            </a:r>
          </a:p>
          <a:p>
            <a:pPr marL="0" indent="0">
              <a:buNone/>
            </a:pPr>
            <a:r>
              <a:rPr lang="ru-RU" sz="2000" dirty="0"/>
              <a:t>2. </a:t>
            </a:r>
            <a:r>
              <a:rPr lang="ru-RU" sz="2000" dirty="0" err="1"/>
              <a:t>Сформированность</a:t>
            </a:r>
            <a:r>
              <a:rPr lang="ru-RU" sz="2000" dirty="0"/>
              <a:t> навыка управления мышцами своего тела: расслаблять или напрягать их по собственному желанию.</a:t>
            </a:r>
          </a:p>
          <a:p>
            <a:pPr marL="0" indent="0">
              <a:buNone/>
            </a:pPr>
            <a:r>
              <a:rPr lang="ru-RU" sz="2000" dirty="0"/>
              <a:t>3. Повышение уровня восприимчивости, умения чувствовать окружающее пространство, точно и выразительно взаимодействовать с окружающими людьми и различными предметами.</a:t>
            </a:r>
          </a:p>
          <a:p>
            <a:pPr marL="0" indent="0">
              <a:buNone/>
            </a:pPr>
            <a:r>
              <a:rPr lang="ru-RU" sz="2000" dirty="0"/>
              <a:t>4. Повышение уровня произвольного внимания: умения максимально концентрироваться на происходящем.</a:t>
            </a:r>
          </a:p>
          <a:p>
            <a:pPr marL="0" indent="0">
              <a:buNone/>
            </a:pPr>
            <a:r>
              <a:rPr lang="ru-RU" sz="2000" dirty="0"/>
              <a:t>5. Развитие способности вспоминать свои действия в сказке и называть их; соотносить названия действий с собственными движениями.</a:t>
            </a:r>
          </a:p>
          <a:p>
            <a:pPr marL="0" indent="0">
              <a:buNone/>
            </a:pPr>
            <a:r>
              <a:rPr lang="ru-RU" sz="2000" dirty="0"/>
              <a:t>6. Развитие умения концентрироваться на зрительных образах.</a:t>
            </a:r>
          </a:p>
          <a:p>
            <a:pPr marL="0" indent="0">
              <a:buNone/>
            </a:pPr>
            <a:r>
              <a:rPr lang="ru-RU" sz="2000" dirty="0"/>
              <a:t>7. Развитие абстрактных и творческих мыслительных способностей.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833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67</TotalTime>
  <Words>392</Words>
  <Application>Microsoft Office PowerPoint</Application>
  <PresentationFormat>Широкоэкранный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Небеса</vt:lpstr>
      <vt:lpstr>Сказкотерапия в совершенствовании взаимодействия с окружающим миром для детей с ОВЗ. </vt:lpstr>
      <vt:lpstr>Описание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Сказкотерапия в совершенствовании взаимодействия с окружающим миром для детей с ОВЗ.</dc:title>
  <dc:creator>Jason</dc:creator>
  <cp:lastModifiedBy>Пользователь</cp:lastModifiedBy>
  <cp:revision>4</cp:revision>
  <dcterms:created xsi:type="dcterms:W3CDTF">2017-07-28T03:01:04Z</dcterms:created>
  <dcterms:modified xsi:type="dcterms:W3CDTF">2017-09-26T12:45:03Z</dcterms:modified>
</cp:coreProperties>
</file>