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2" r:id="rId4"/>
    <p:sldId id="261" r:id="rId5"/>
    <p:sldId id="264" r:id="rId6"/>
    <p:sldId id="278" r:id="rId7"/>
    <p:sldId id="263" r:id="rId8"/>
    <p:sldId id="266" r:id="rId9"/>
    <p:sldId id="277" r:id="rId10"/>
    <p:sldId id="269" r:id="rId11"/>
    <p:sldId id="272" r:id="rId12"/>
    <p:sldId id="273" r:id="rId13"/>
    <p:sldId id="268" r:id="rId14"/>
    <p:sldId id="267" r:id="rId15"/>
    <p:sldId id="265" r:id="rId16"/>
    <p:sldId id="270" r:id="rId17"/>
    <p:sldId id="271" r:id="rId18"/>
    <p:sldId id="275" r:id="rId19"/>
    <p:sldId id="276" r:id="rId20"/>
    <p:sldId id="257" r:id="rId21"/>
    <p:sldId id="25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D4E36-BCD2-4A1B-84D9-1FD86D2AD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8B39F-495A-4B8B-8F3C-B3689C5A2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51345-638D-468A-9699-F2EE3CC20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9355C-08BB-4D5F-9A77-C37008CB2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DC9AB-B2CB-43D1-B070-1E9021AB4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57D7B-68FC-4DAA-9680-AF5A8DD31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33C46-4A89-4C51-A664-F575E3A3C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989AF-8EF6-4098-B87A-FC571CD53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36D58-9AE2-445B-810C-CA7C27EED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E412B-E23E-4546-B2AD-DA123D6B6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795D3-6C12-4A6A-B302-C72940BD8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0998E0-C1EA-4AF0-9AF0-B8A9B02B1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561263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Проект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«Сказочная страна»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625" y="4143375"/>
            <a:ext cx="5286375" cy="10429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Подготовила: </a:t>
            </a:r>
          </a:p>
          <a:p>
            <a:pPr algn="l" eaLnBrk="1" hangingPunct="1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Ст. воспитатель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Подтынченко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О.В.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63" y="6143625"/>
            <a:ext cx="2000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Воронеж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75" y="285750"/>
            <a:ext cx="65722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ООД по художественно-эстетическому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развитию(аппликация)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«Моя улица»</a:t>
            </a:r>
          </a:p>
        </p:txBody>
      </p:sp>
      <p:pic>
        <p:nvPicPr>
          <p:cNvPr id="4" name="Рисунок 3" descr="DSCN91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643050"/>
            <a:ext cx="438153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N91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161108"/>
            <a:ext cx="4548187" cy="3411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63" y="571500"/>
            <a:ext cx="678656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ООД по физической культуре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«Мячик прыгает по мне – по груди и по спине»</a:t>
            </a:r>
          </a:p>
        </p:txBody>
      </p:sp>
      <p:pic>
        <p:nvPicPr>
          <p:cNvPr id="3" name="Рисунок 2" descr="DSCN98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571876"/>
            <a:ext cx="4071934" cy="3053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987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6248" y="1785926"/>
            <a:ext cx="4071966" cy="3124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88" y="714375"/>
            <a:ext cx="78581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Совместная деятельность в режимных моментах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1285875"/>
            <a:ext cx="6429375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Ориентация на местности по плану: «Найди клад», «Ищем заданный предмет», «Волшебный петух», «Что плавает, что тонет» 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Сюжетно-ролевая игра «Водители»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Д/и «Наводим порядок»,«Как мы здороваемся»,«Дополни рассказ», «Дома зверей», «Нарисуй и построй», «Чудесные превращения», «Изобретатель».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Проведение интеллектуальных игр: «Четвертый лишний», «Веселые соседи», «Исключи лишнее и назови оставшиеся одним словом», «Нарисуй следующую фигуру», «Нарисуй пропущенную фигуру», «Преврати каждый кружок в какое-нибудь интересное, необычное изображение», «Разноцветные фигуры», «Две клетки», Задача на «Совмещение», «Путаница», «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Танграм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», «Цепочки», «Торопись да не ошибись», «Найди закономерность», «Рассмотри и продолжи»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63" y="500063"/>
            <a:ext cx="6643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Самостоятельная деятельность детей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25" y="1500188"/>
            <a:ext cx="728662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 рассматривание  иллюстраций, книг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-раскрашивание раскрасок «Веселая математика»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-разгадывание лабиринтов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 настольные и дидактические игры,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-сюжетно – ролевые игры,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 выставка детских рисунков, поделок из пластилина или теста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- игры с игрушками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071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Создание развивающей игры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50" y="1571625"/>
            <a:ext cx="8286750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Счетный материал: игрушки, мелкие предметы, предметные картинки.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2.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Комплекты цифр для магнитной доски и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ковролинового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полотна.  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3.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Занимательный и познавательный математический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матери-ал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: доски-вкладыши, рамки-вкладыши, логико-математические игры: блоки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Дьенеша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палочки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Кюизенера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«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Геоконт-конструктор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» и др.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4.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Схемы и планы: групповая комната, кукольная комната, схемы маршрутов от дома до детского сада, от детского сада до библиотеки и др.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5.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Рабочие тетради по математике.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6.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Наборы геометрических фигур для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ковролинового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полотна и магнитной доски.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7.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Наборы объемных геометрических фигур.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8.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«Волшебные часы»: модели частей суток, времен года, месяцев, дней недели.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9.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Счеты напольные и настольные.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10.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Счетные палочки.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11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.Атрибуты для дидактических, подвижных, сюжетно- ролевых игр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500" y="642938"/>
            <a:ext cx="77152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Итоговое  занятие  на  тему: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« В поисках сокровищ»</a:t>
            </a:r>
          </a:p>
        </p:txBody>
      </p:sp>
      <p:pic>
        <p:nvPicPr>
          <p:cNvPr id="6" name="Рисунок 5" descr="DSCN94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164169">
            <a:off x="4689307" y="2361441"/>
            <a:ext cx="4042720" cy="3032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94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256346">
            <a:off x="430644" y="2483863"/>
            <a:ext cx="4145637" cy="3109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928938" y="285750"/>
            <a:ext cx="29289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III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. Итоговый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500" y="642938"/>
            <a:ext cx="771525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Интегрированное  занятие  на  тему: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 В поисках сокровищ»</a:t>
            </a:r>
          </a:p>
        </p:txBody>
      </p:sp>
      <p:pic>
        <p:nvPicPr>
          <p:cNvPr id="8" name="Рисунок 7" descr="DSCN94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1934" y="1643050"/>
            <a:ext cx="4714908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N94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786058"/>
            <a:ext cx="4381498" cy="328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500" y="642938"/>
            <a:ext cx="771525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Интегрированное  занятие  на  тему: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« В поисках сокровищ»</a:t>
            </a:r>
          </a:p>
        </p:txBody>
      </p:sp>
      <p:pic>
        <p:nvPicPr>
          <p:cNvPr id="7" name="Рисунок 6" descr="DSCN95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4480" y="1857364"/>
            <a:ext cx="5929354" cy="4447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SCN95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1714488"/>
            <a:ext cx="6191293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42875"/>
            <a:ext cx="82804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Результат проекта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57158" y="1214422"/>
            <a:ext cx="85010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Работа по реализации проекта оказалась интересной и увлекательной.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В конце проекта количество вопросов возросло, потребность получить ответы  методом проб укрепилось, действия детей стали более целенаправленными. Появились попытки работать самостоятельно.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Формируются такие мыслительные умения и способности, которые помогут детям  в будущем легко освоить новое.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Развиваются объем внимания и памяти, воображение, способность рассуждать, мыслить математическими символами, гибкость мыслительных процессов, стремление к ясности, простоте, экономичности и рациональности решений.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Формируются умения планировать свои действия, осуществлять решение в соответствии с заданными правилами и алгоритмами.</a:t>
            </a:r>
          </a:p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Учатся переносить усвоенные математические знания в новые ситуации. Для успешного овладения детьми математическими знаниями, я рекомендую использовать всё многообразие методов и приёмов как традиционные (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/и,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логичекие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решение математических задач ), так и инновационные(моделирование, математические сказки).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571500"/>
            <a:ext cx="82804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Результат проекта</a:t>
            </a: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357313" y="1714500"/>
            <a:ext cx="63579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000" dirty="0">
                <a:solidFill>
                  <a:srgbClr val="262673"/>
                </a:solidFill>
              </a:rPr>
              <a:t>Проектная деятельность положительно влияет как на детей, так и на взрослых участников проекта. Использование проектной деятельности как средства познавательного развития способствует формированию специфических умений, навыков обще-учебного и коммуникативного характера; развивает творческую активность детей в процессе игровой и познавательной деятельности; активизирует желание и умение создавать новые образы и проекты; придумывать, решать более сложные задачи, добиваясь успеха; открывает большие возможности педагогу для активации мыслительной деятельности и развития личности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071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Актуальность проекта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1785938"/>
            <a:ext cx="7000875" cy="289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Актуальность  выбранной темы обусловлена тем, что ребенок с ранних лет сталкивается с необходимостью ориентироваться в пространстве. При помощи взрослых он усваивает самые простейшие представления об этом: слева, справа, вверху, внизу, в центре, над, под, между, по часовой стрелке, против часовой стрелки, в том же направлении, в противоположном направлении и др. Все эти понятия способствуют развитию пространственного воображения у детей. Умение ребенка представить, спрогнозировать, что произойдет в ближайшем будущем в пространстве, закладывает у него основы анализа и синтеза, логики и мышления.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0716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928688"/>
            <a:ext cx="8280400" cy="1071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Цель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2214563"/>
            <a:ext cx="6357938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Создание условий для формирования пространственных представлений у детей дошкольного возраста посредством проектной деятельности.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804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Задачи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625" y="1143000"/>
            <a:ext cx="68580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Для детей: 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-сформировать у  детей   пространственные  представления, ориентированные  на  активизацию  познавательных  интересов;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-развить восприятие и представления детей через накопление и расширение сенсорного опыта;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-увеличить объем  внимания и памяти  у  детей;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-развивать у детей умения ориентироваться на плоскости листа, доски.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-продолжать учить применять приобретенные знания и  навыки  в повседневной жизни;</a:t>
            </a:r>
          </a:p>
          <a:p>
            <a:pPr algn="just"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-сформировать представление о расположении нескольких объектов друг относительно друга.</a:t>
            </a:r>
          </a:p>
          <a:p>
            <a:pPr algn="just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Для родителей: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создание в семье благоприятных условий для развития познавательной, мыслительной деятельности детей.</a:t>
            </a:r>
          </a:p>
          <a:p>
            <a:pPr algn="just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Для педагогов: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развитие социально- профессиональной компетентности  и личностного потенциала.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071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Ожидаемый результат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500063" y="1444625"/>
            <a:ext cx="78581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000">
                <a:solidFill>
                  <a:srgbClr val="262673"/>
                </a:solidFill>
              </a:rPr>
              <a:t>Благодаря проектной деятельности наши дети смогут самостоятельно формировать пространственные отношения с помощью слов и словосочетаний: справа, слева, над, под, вверх, вниз, близко, далеко, высоко, низко. Дети усвоят условные знаки для обозначения предметов (геометрические фигуры), пространственные направления (линии, стрелки). На бумаге в клетку дети под диктовку воспитателя научатся проводят отрезки, отсчитывая определенное количество клеток в указанном направлении.</a:t>
            </a:r>
          </a:p>
          <a:p>
            <a:pPr indent="450850" algn="just" eaLnBrk="0" hangingPunct="0"/>
            <a:r>
              <a:rPr lang="ru-RU" sz="2000">
                <a:solidFill>
                  <a:srgbClr val="262673"/>
                </a:solidFill>
              </a:rPr>
              <a:t>На основе словесного описания, используя предметные и пространственные ориентиры, научатся составлять планы-схемы пути из детского сада домой, в ближайший магазин и т. д.</a:t>
            </a:r>
          </a:p>
          <a:p>
            <a:pPr indent="450850" algn="just" eaLnBrk="0" hangingPunct="0"/>
            <a:r>
              <a:rPr lang="ru-RU" sz="2000">
                <a:solidFill>
                  <a:srgbClr val="262673"/>
                </a:solidFill>
              </a:rPr>
              <a:t>Итоговое мероприятие: «В поисках сокровищ»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313" y="428625"/>
            <a:ext cx="4143375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Тип проекта: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88" y="1571625"/>
            <a:ext cx="77152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краткосрочный, 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групповой, 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информационно — исследовательский.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928813" y="2786063"/>
            <a:ext cx="5929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Участники проекта: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4000500"/>
            <a:ext cx="8001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дети старшей группы, </a:t>
            </a: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родители, </a:t>
            </a: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воспитатели, руководитель по физической культуре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071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работы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 реализации проекта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63" y="2428875"/>
            <a:ext cx="7358062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I. Подготовительный этап.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  - Определение темы, цели, задач и содержания проекта, прогнозируемые результаты;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  -обсуждение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38" y="214313"/>
            <a:ext cx="6143625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II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Основной этап</a:t>
            </a: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ООД по познавательному развитию (ФЭМП) 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«Карта сказочной страны»;</a:t>
            </a:r>
          </a:p>
          <a:p>
            <a:pPr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DSCN97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500306"/>
            <a:ext cx="4357686" cy="326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N973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1714488"/>
            <a:ext cx="3429024" cy="3101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97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57290" y="1857364"/>
            <a:ext cx="5429256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38" y="214313"/>
            <a:ext cx="6143625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II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Основной этап</a:t>
            </a: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ООД по познавательному развитию (ФЭМП) </a:t>
            </a:r>
          </a:p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«Карта сказочной страны»;</a:t>
            </a:r>
          </a:p>
          <a:p>
            <a:pPr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Рисунок 8" descr="777 - 0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188787">
            <a:off x="785786" y="1857364"/>
            <a:ext cx="3214710" cy="3275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777 - 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80915">
            <a:off x="4852613" y="1983593"/>
            <a:ext cx="306043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2222 - 0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916518">
            <a:off x="1013613" y="1788993"/>
            <a:ext cx="3259269" cy="3355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2222 - 00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08267">
            <a:off x="4912164" y="2046913"/>
            <a:ext cx="3286147" cy="3332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821</Words>
  <Application>Microsoft Office PowerPoint</Application>
  <PresentationFormat>Экран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Проект «Сказочная страна»</vt:lpstr>
      <vt:lpstr>Актуальность проекта</vt:lpstr>
      <vt:lpstr>Цель проекта</vt:lpstr>
      <vt:lpstr>Задачи</vt:lpstr>
      <vt:lpstr>Ожидаемый результат</vt:lpstr>
      <vt:lpstr>Тип проекта:</vt:lpstr>
      <vt:lpstr>Формы работы  по реализации проекта</vt:lpstr>
      <vt:lpstr>Слайд 8</vt:lpstr>
      <vt:lpstr>Слайд 9</vt:lpstr>
      <vt:lpstr>Слайд 10</vt:lpstr>
      <vt:lpstr>Слайд 11</vt:lpstr>
      <vt:lpstr>Слайд 12</vt:lpstr>
      <vt:lpstr>Слайд 13</vt:lpstr>
      <vt:lpstr>Создание развивающей игры</vt:lpstr>
      <vt:lpstr>Слайд 15</vt:lpstr>
      <vt:lpstr>Слайд 16</vt:lpstr>
      <vt:lpstr>Слайд 17</vt:lpstr>
      <vt:lpstr>Результат проекта</vt:lpstr>
      <vt:lpstr>Результат проекта</vt:lpstr>
      <vt:lpstr>Спасибо за внимание!</vt:lpstr>
      <vt:lpstr>Слайд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ДОУ 107</cp:lastModifiedBy>
  <cp:revision>73</cp:revision>
  <dcterms:created xsi:type="dcterms:W3CDTF">2012-08-12T16:04:58Z</dcterms:created>
  <dcterms:modified xsi:type="dcterms:W3CDTF">2017-09-26T20:43:00Z</dcterms:modified>
</cp:coreProperties>
</file>