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3" r:id="rId2"/>
    <p:sldId id="261" r:id="rId3"/>
    <p:sldId id="26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41C8C-9A15-474C-9EBB-9D784C835494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53564-D9F8-4729-AD28-A3B705E044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9761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01.09.2016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2.doc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62834128"/>
              </p:ext>
            </p:extLst>
          </p:nvPr>
        </p:nvGraphicFramePr>
        <p:xfrm>
          <a:off x="320675" y="250825"/>
          <a:ext cx="4572000" cy="6584950"/>
        </p:xfrm>
        <a:graphic>
          <a:graphicData uri="http://schemas.openxmlformats.org/presentationml/2006/ole">
            <p:oleObj spid="_x0000_s31765" name="Документ" r:id="rId3" imgW="6134860" imgH="8860136" progId="Word.Document.12">
              <p:embed/>
            </p:oleObj>
          </a:graphicData>
        </a:graphic>
      </p:graphicFrame>
      <p:graphicFrame>
        <p:nvGraphicFramePr>
          <p:cNvPr id="317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09521035"/>
              </p:ext>
            </p:extLst>
          </p:nvPr>
        </p:nvGraphicFramePr>
        <p:xfrm>
          <a:off x="4525963" y="4892675"/>
          <a:ext cx="4411662" cy="1279525"/>
        </p:xfrm>
        <a:graphic>
          <a:graphicData uri="http://schemas.openxmlformats.org/presentationml/2006/ole">
            <p:oleObj spid="_x0000_s31766" name="Документ" r:id="rId4" imgW="5925852" imgH="1745864" progId="Word.Document.12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04048" y="854710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Публикация проекта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 сайте Общероссийского фестиваля исследовательских и творческих работ учащихся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«</a:t>
            </a:r>
            <a:r>
              <a:rPr lang="ru-RU" sz="2000" b="1" dirty="0" err="1" smtClean="0">
                <a:solidFill>
                  <a:srgbClr val="FF0000"/>
                </a:solidFill>
              </a:rPr>
              <a:t>Портфолио</a:t>
            </a:r>
            <a:r>
              <a:rPr lang="ru-RU" sz="2000" b="1" dirty="0" smtClean="0">
                <a:solidFill>
                  <a:srgbClr val="FF0000"/>
                </a:solidFill>
              </a:rPr>
              <a:t> ученика»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868650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Описание работы </a:t>
            </a:r>
          </a:p>
        </p:txBody>
      </p:sp>
      <p:graphicFrame>
        <p:nvGraphicFramePr>
          <p:cNvPr id="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9678086"/>
              </p:ext>
            </p:extLst>
          </p:nvPr>
        </p:nvGraphicFramePr>
        <p:xfrm>
          <a:off x="344354" y="1772816"/>
          <a:ext cx="8404110" cy="4359652"/>
        </p:xfrm>
        <a:graphic>
          <a:graphicData uri="http://schemas.openxmlformats.org/presentationml/2006/ole">
            <p:oleObj spid="_x0000_s52236" name="Документ" r:id="rId3" imgW="5925852" imgH="3083474" progId="Word.Document.12">
              <p:embed/>
            </p:oleObj>
          </a:graphicData>
        </a:graphic>
      </p:graphicFrame>
      <p:pic>
        <p:nvPicPr>
          <p:cNvPr id="5" name="Picture 2" descr="C:\Users\SV\Desktop\СОЛОВЬЕВОЙ\Электронное портфолио\Фестиваль исследоват. работ учащихся 2013-2014 уч.год Сборник описаний работ\Титульный лист 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764704"/>
            <a:ext cx="4014732" cy="5525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\Desktop\СОЛОВЬЕВОЙ\Электронное портфолио\Дипломы учеников портфолио учителя\диплом Крамарева А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21296"/>
            <a:ext cx="4603724" cy="6336704"/>
          </a:xfrm>
          <a:prstGeom prst="rect">
            <a:avLst/>
          </a:prstGeom>
          <a:noFill/>
        </p:spPr>
      </p:pic>
      <p:pic>
        <p:nvPicPr>
          <p:cNvPr id="1028" name="Picture 4" descr="C:\Users\SV\Desktop\СОЛОВЬЕВОЙ\Электронное портфолио\Дипломы учеников портфолио учителя\диплом Литвиновой Л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95076"/>
            <a:ext cx="4695425" cy="6462924"/>
          </a:xfrm>
          <a:prstGeom prst="rect">
            <a:avLst/>
          </a:prstGeom>
          <a:noFill/>
        </p:spPr>
      </p:pic>
      <p:pic>
        <p:nvPicPr>
          <p:cNvPr id="1027" name="Picture 3" descr="C:\Users\SV\Desktop\СОЛОВЬЕВОЙ\Электронное портфолио\Дипломы учеников портфолио учителя\диплом Кузнецовой Ю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94190"/>
            <a:ext cx="4623417" cy="6363810"/>
          </a:xfrm>
          <a:prstGeom prst="rect">
            <a:avLst/>
          </a:prstGeom>
          <a:noFill/>
        </p:spPr>
      </p:pic>
      <p:pic>
        <p:nvPicPr>
          <p:cNvPr id="1029" name="Picture 5" descr="C:\Users\SV\Desktop\СОЛОВЬЕВОЙ\Электронное портфолио\Дипломы учеников портфолио учителя\диплом Михайлова Г.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12872"/>
            <a:ext cx="4682496" cy="6445128"/>
          </a:xfrm>
          <a:prstGeom prst="rect">
            <a:avLst/>
          </a:prstGeom>
          <a:noFill/>
        </p:spPr>
      </p:pic>
      <p:pic>
        <p:nvPicPr>
          <p:cNvPr id="1030" name="Picture 6" descr="C:\Users\SV\Desktop\СОЛОВЬЕВОЙ\Электронное портфолио\Дипломы учеников портфолио учителя\диплом Музыченко А.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94469"/>
            <a:ext cx="4623215" cy="6363531"/>
          </a:xfrm>
          <a:prstGeom prst="rect">
            <a:avLst/>
          </a:prstGeom>
          <a:noFill/>
        </p:spPr>
      </p:pic>
      <p:pic>
        <p:nvPicPr>
          <p:cNvPr id="1031" name="Picture 7" descr="C:\Users\SV\Desktop\СОЛОВЬЕВОЙ\Электронное портфолио\Дипломы учеников портфолио учителя\диплом Сергеева Г.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6" y="521296"/>
            <a:ext cx="4603724" cy="63367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0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Дипломы участников проекта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309</TotalTime>
  <Words>22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Аспект</vt:lpstr>
      <vt:lpstr>Документ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</dc:creator>
  <cp:lastModifiedBy>User</cp:lastModifiedBy>
  <cp:revision>65</cp:revision>
  <dcterms:created xsi:type="dcterms:W3CDTF">2016-05-11T14:15:52Z</dcterms:created>
  <dcterms:modified xsi:type="dcterms:W3CDTF">2016-09-01T19:00:58Z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762109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D7.9.9</vt:lpwstr>
  </property>
</Properties>
</file>