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60" r:id="rId4"/>
    <p:sldId id="262" r:id="rId5"/>
    <p:sldId id="259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0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5144" autoAdjust="0"/>
  </p:normalViewPr>
  <p:slideViewPr>
    <p:cSldViewPr>
      <p:cViewPr varScale="1">
        <p:scale>
          <a:sx n="71" d="100"/>
          <a:sy n="71" d="100"/>
        </p:scale>
        <p:origin x="-4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2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A8E2AF-A50A-4FF4-91EB-A64BC1E4FE57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27F63-CE91-4CFF-8CC2-8E530CC78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14E6190-4E99-4931-AD4E-6AA45F81F189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5E26EA1-5F96-429D-A509-27DA1F4E6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4E6190-4E99-4931-AD4E-6AA45F81F189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26EA1-5F96-429D-A509-27DA1F4E6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14E6190-4E99-4931-AD4E-6AA45F81F189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5E26EA1-5F96-429D-A509-27DA1F4E6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4E6190-4E99-4931-AD4E-6AA45F81F189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26EA1-5F96-429D-A509-27DA1F4E6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14E6190-4E99-4931-AD4E-6AA45F81F189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5E26EA1-5F96-429D-A509-27DA1F4E6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4E6190-4E99-4931-AD4E-6AA45F81F189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26EA1-5F96-429D-A509-27DA1F4E6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4E6190-4E99-4931-AD4E-6AA45F81F189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26EA1-5F96-429D-A509-27DA1F4E6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4E6190-4E99-4931-AD4E-6AA45F81F189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26EA1-5F96-429D-A509-27DA1F4E6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14E6190-4E99-4931-AD4E-6AA45F81F189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26EA1-5F96-429D-A509-27DA1F4E6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4E6190-4E99-4931-AD4E-6AA45F81F189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26EA1-5F96-429D-A509-27DA1F4E6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4E6190-4E99-4931-AD4E-6AA45F81F189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26EA1-5F96-429D-A509-27DA1F4E65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14E6190-4E99-4931-AD4E-6AA45F81F189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5E26EA1-5F96-429D-A509-27DA1F4E6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9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Умножение  обыкновенных дробей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Автор: Лукашова </a:t>
            </a:r>
            <a:r>
              <a:rPr lang="ru-RU" sz="2000" smtClean="0"/>
              <a:t>Елена Владимировна</a:t>
            </a:r>
          </a:p>
          <a:p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3" y="1071546"/>
            <a:ext cx="7715304" cy="35719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ФИЗКУЛЬТМИНУТКА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7481918" cy="5000660"/>
          </a:xfrm>
        </p:spPr>
        <p:txBody>
          <a:bodyPr/>
          <a:lstStyle/>
          <a:p>
            <a:pPr marL="514350" indent="-5143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1) Выполните действия:</a:t>
            </a:r>
          </a:p>
          <a:p>
            <a:pPr marL="514350" indent="-514350">
              <a:buAutoNum type="arabicParenR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2) Решите задачу: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Масса козленка        кг, а масса поросенка в 3 раза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больше. На сколько килограммов масса козленка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меньше массы поросенка? </a:t>
            </a:r>
          </a:p>
          <a:p>
            <a:pPr marL="514350" indent="-514350">
              <a:buAutoNum type="arabicParenR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357158" y="2571744"/>
          <a:ext cx="5000660" cy="1195387"/>
        </p:xfrm>
        <a:graphic>
          <a:graphicData uri="http://schemas.openxmlformats.org/presentationml/2006/ole">
            <p:oleObj spid="_x0000_s27650" name="Формула" r:id="rId3" imgW="1676160" imgH="66024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643174" y="4779972"/>
          <a:ext cx="428628" cy="558800"/>
        </p:xfrm>
        <a:graphic>
          <a:graphicData uri="http://schemas.openxmlformats.org/presentationml/2006/ole">
            <p:oleObj spid="_x0000_s27652" name="Формула" r:id="rId4" imgW="291960" imgH="558720" progId="Equation.3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САмопроверка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1)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2) на          кг.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928663" y="1560513"/>
          <a:ext cx="500065" cy="1023937"/>
        </p:xfrm>
        <a:graphic>
          <a:graphicData uri="http://schemas.openxmlformats.org/presentationml/2006/ole">
            <p:oleObj spid="_x0000_s28674" name="Формула" r:id="rId3" imgW="177480" imgH="55872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428728" y="3000372"/>
          <a:ext cx="714380" cy="857256"/>
        </p:xfrm>
        <a:graphic>
          <a:graphicData uri="http://schemas.openxmlformats.org/presentationml/2006/ole">
            <p:oleObj spid="_x0000_s28675" name="Формула" r:id="rId4" imgW="393480" imgH="545760" progId="Equation.3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/>
              <a:t>1)  От куска материи отрезали сначала 30%, а потом еще 20% остатка. Сколько процентов куска материи осталось?</a:t>
            </a:r>
          </a:p>
          <a:p>
            <a:pPr marL="514350" indent="-514350">
              <a:buAutoNum type="arabicParenR"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2) 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981075" y="3084513"/>
          <a:ext cx="4321175" cy="1165225"/>
        </p:xfrm>
        <a:graphic>
          <a:graphicData uri="http://schemas.openxmlformats.org/presentationml/2006/ole">
            <p:oleObj spid="_x0000_s29698" name="Формула" r:id="rId3" imgW="143496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464347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Л.Н.Толстой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14282" y="1500174"/>
            <a:ext cx="4786346" cy="370370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«Человек подобен дроби: в знаменателе – то, что он о себе думает, в числителе – то,  что он есть на самом деле. Чем больше знаменатель, тем меньше дробь»</a:t>
            </a:r>
          </a:p>
          <a:p>
            <a:endParaRPr lang="ru-RU" sz="28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Ребята, как вы понимаете эти слова?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5929322" y="1041002"/>
            <a:ext cx="2786082" cy="4206240"/>
          </a:xfrm>
        </p:spPr>
      </p:sp>
      <p:sp>
        <p:nvSpPr>
          <p:cNvPr id="5" name="Rectangle 4"/>
          <p:cNvSpPr>
            <a:spLocks noGrp="1" noChangeArrowheads="1"/>
          </p:cNvSpPr>
          <p:nvPr/>
        </p:nvSpPr>
        <p:spPr bwMode="auto">
          <a:xfrm>
            <a:off x="-11930178" y="642918"/>
            <a:ext cx="17782427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sz="4000" dirty="0" smtClean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500042"/>
            <a:ext cx="3500462" cy="575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Дополнительная задание на повторение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917575" y="1500188"/>
          <a:ext cx="6451600" cy="5072062"/>
        </p:xfrm>
        <a:graphic>
          <a:graphicData uri="http://schemas.openxmlformats.org/presentationml/2006/ole">
            <p:oleObj spid="_x0000_s31746" name="Формула" r:id="rId3" imgW="2019240" imgH="1587240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207170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Роджер Бэкон так говорил о математике: «…дверь и ключ к науке».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7239000" cy="431262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i="1" dirty="0" smtClean="0"/>
              <a:t>Без знания математики человек не может сформироваться как гармоничная личность, а значит мы с вами продолжим осваивать математику, добывая каждый день новые и новые знания, которые помогут нам при изучении новых предметов, а, главное, помогут в нашей практической жизни.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Продолжи правило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Чтобы умножить дробь на натуральное число, надо…</a:t>
            </a:r>
          </a:p>
          <a:p>
            <a:r>
              <a:rPr lang="ru-RU" sz="2800" dirty="0" smtClean="0"/>
              <a:t>Чтобы умножить дробь на дробь, надо…</a:t>
            </a:r>
          </a:p>
          <a:p>
            <a:r>
              <a:rPr lang="ru-RU" sz="2800" dirty="0" smtClean="0"/>
              <a:t>Чтобы умножить смешанные числа, надо…</a:t>
            </a:r>
          </a:p>
          <a:p>
            <a:r>
              <a:rPr lang="ru-RU" sz="2800" dirty="0" smtClean="0"/>
              <a:t>Чтобы найти дробь от числа, надо…</a:t>
            </a:r>
          </a:p>
          <a:p>
            <a:r>
              <a:rPr lang="ru-RU" sz="2800" dirty="0" smtClean="0"/>
              <a:t>Чтобы найти процент от числа, надо…</a:t>
            </a:r>
          </a:p>
          <a:p>
            <a:r>
              <a:rPr lang="ru-RU" sz="2800" dirty="0" smtClean="0"/>
              <a:t>Сформулируйте и запишите в буквенном виде распределительное свойство умножения относительно сложения и вычитания.</a:t>
            </a:r>
          </a:p>
          <a:p>
            <a:r>
              <a:rPr lang="ru-RU" sz="2800" dirty="0" smtClean="0"/>
              <a:t>Сформулируйте и запишите в буквенном виде сочетательное свойство умножения.</a:t>
            </a:r>
          </a:p>
          <a:p>
            <a:r>
              <a:rPr lang="ru-RU" sz="2800" dirty="0" smtClean="0"/>
              <a:t>Сформулируйте и запишите в буквенном виде переместительное свойство умножения. 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239000" cy="428628"/>
          </a:xfrm>
        </p:spPr>
        <p:txBody>
          <a:bodyPr>
            <a:normAutofit fontScale="90000"/>
          </a:bodyPr>
          <a:lstStyle/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Проверь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себя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71480"/>
            <a:ext cx="9001156" cy="628652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…надо ее числитель умножить на это число, а знаменатель оставить прежним.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…надо:1)найти произведение числителей и произведение знаменателей этих дробей; 2)первое произведение записать  числителем, а второе –  знаменателем.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…надо записать их в виде неправильных дробей, а затем воспользоваться правилом умножения дробей.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…надо умножить число на эту дробь.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…надо: 1) заменить проценты десятичной дробью; 2)умножить это число на полученную десятичную дробь.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…чтобы: 1) умножить сумму на число, надо умножить на это число каждое  слагаемое и результаты сложить.                            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b)*c=a*c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+b*c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2)умножить разность на число, надо умножить  на число уменьшаемое и вычитаемое и из первого произведения вычесть второе. 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a-b)*c=a*c-b*c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…чтобы умножить число на произведение двух чисел, можно его сначала умножить на первый множитель, а потом полученное произведение умножить на второй множитель. 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a*b)*c=(a*c)*b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Произведение двух чисел от перестановки множителей не меняется.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a*b=b*a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Выполните умножение на натуральное число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ChangeAspect="1"/>
          </p:cNvGraphicFramePr>
          <p:nvPr>
            <p:ph idx="1"/>
          </p:nvPr>
        </p:nvGraphicFramePr>
        <p:xfrm>
          <a:off x="214282" y="1714488"/>
          <a:ext cx="7627937" cy="4508522"/>
        </p:xfrm>
        <a:graphic>
          <a:graphicData uri="http://schemas.openxmlformats.org/presentationml/2006/ole">
            <p:oleObj spid="_x0000_s4099" name="Документ" r:id="rId3" imgW="9514516" imgH="4841925" progId="Word.Document.12">
              <p:embed/>
            </p:oleObj>
          </a:graphicData>
        </a:graphic>
      </p:graphicFrame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Выполните умножение дробей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3714744" y="3286124"/>
          <a:ext cx="914400" cy="215900"/>
        </p:xfrm>
        <a:graphic>
          <a:graphicData uri="http://schemas.openxmlformats.org/presentationml/2006/ole">
            <p:oleObj spid="_x0000_s22533" name="Формула" r:id="rId3" imgW="914400" imgH="21564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22534" name="Формула" r:id="rId4" imgW="0" imgH="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/>
          </p:cNvGraphicFramePr>
          <p:nvPr/>
        </p:nvGraphicFramePr>
        <p:xfrm>
          <a:off x="1524000" y="1397000"/>
          <a:ext cx="1119174" cy="4064000"/>
        </p:xfrm>
        <a:graphic>
          <a:graphicData uri="http://schemas.openxmlformats.org/presentationml/2006/ole">
            <p:oleObj spid="_x0000_s22535" name="Формула" r:id="rId5" imgW="0" imgH="0" progId="Equation.3">
              <p:embed/>
            </p:oleObj>
          </a:graphicData>
        </a:graphic>
      </p:graphicFrame>
      <p:graphicFrame>
        <p:nvGraphicFramePr>
          <p:cNvPr id="22539" name="Object 11"/>
          <p:cNvGraphicFramePr>
            <a:graphicFrameLocks noChangeAspect="1"/>
          </p:cNvGraphicFramePr>
          <p:nvPr/>
        </p:nvGraphicFramePr>
        <p:xfrm>
          <a:off x="1885950" y="1500174"/>
          <a:ext cx="3300413" cy="5143536"/>
        </p:xfrm>
        <a:graphic>
          <a:graphicData uri="http://schemas.openxmlformats.org/presentationml/2006/ole">
            <p:oleObj spid="_x0000_s22539" name="Формула" r:id="rId6" imgW="634680" imgH="231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Выполните умножение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9725"/>
            <a:ext cx="7239000" cy="484663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212725" y="1600200"/>
          <a:ext cx="7635875" cy="4556125"/>
        </p:xfrm>
        <a:graphic>
          <a:graphicData uri="http://schemas.openxmlformats.org/presentationml/2006/ole">
            <p:oleObj spid="_x0000_s23561" name="Документ" r:id="rId3" imgW="9212926" imgH="5477573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задачу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В фермерском хозяйстве под пшеницей занято    всего поля, под кукурузой 30% остальной площади, а оставшаяся площадь отведена под овощи. Сколько гектаров земли отведено под овощи, если вся площадь поля 450 га?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4578" name="Формула" r:id="rId3" imgW="914400" imgH="21564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4580" name="Формула" r:id="rId4" imgW="914400" imgH="215640" progId="Equation.3">
              <p:embed/>
            </p:oleObj>
          </a:graphicData>
        </a:graphic>
      </p:graphicFrame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4518025" y="4017963"/>
          <a:ext cx="107950" cy="215900"/>
        </p:xfrm>
        <a:graphic>
          <a:graphicData uri="http://schemas.openxmlformats.org/presentationml/2006/ole">
            <p:oleObj spid="_x0000_s24581" name="Формула" r:id="rId5" imgW="914400" imgH="21564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1838325" y="1989138"/>
          <a:ext cx="190500" cy="558800"/>
        </p:xfrm>
        <a:graphic>
          <a:graphicData uri="http://schemas.openxmlformats.org/presentationml/2006/ole">
            <p:oleObj spid="_x0000_s24582" name="Формула" r:id="rId6" imgW="190440" imgH="558720" progId="Equation.3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уравнение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82600" y="2071678"/>
          <a:ext cx="5732474" cy="4286280"/>
        </p:xfrm>
        <a:graphic>
          <a:graphicData uri="http://schemas.openxmlformats.org/presentationml/2006/ole">
            <p:oleObj spid="_x0000_s25603" name="Формула" r:id="rId3" imgW="1485720" imgH="154908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 flipV="1">
          <a:off x="4514850" y="3275331"/>
          <a:ext cx="114300" cy="45719"/>
        </p:xfrm>
        <a:graphic>
          <a:graphicData uri="http://schemas.openxmlformats.org/presentationml/2006/ole">
            <p:oleObj spid="_x0000_s25604" name="Формула" r:id="rId4" imgW="914400" imgH="21564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642910" y="3321050"/>
          <a:ext cx="45719" cy="215900"/>
        </p:xfrm>
        <a:graphic>
          <a:graphicData uri="http://schemas.openxmlformats.org/presentationml/2006/ole">
            <p:oleObj spid="_x0000_s25606" name="Формула" r:id="rId5" imgW="914400" imgH="21564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25607" name="Формула" r:id="rId6" imgW="0" imgH="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25608" name="Формула" r:id="rId7" imgW="0" imgH="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25609" name="Формула" r:id="rId8" imgW="0" imgH="0" progId="Equation.3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25610" name="Формула" r:id="rId9" imgW="0" imgH="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797</TotalTime>
  <Words>482</Words>
  <Application>Microsoft Office PowerPoint</Application>
  <PresentationFormat>Экран (4:3)</PresentationFormat>
  <Paragraphs>64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Изящная</vt:lpstr>
      <vt:lpstr>Документ</vt:lpstr>
      <vt:lpstr>Формула</vt:lpstr>
      <vt:lpstr>Умножение  обыкновенных дробей.</vt:lpstr>
      <vt:lpstr>             Роджер Бэкон так говорил о математике: «…дверь и ключ к науке». </vt:lpstr>
      <vt:lpstr>Продолжи правило</vt:lpstr>
      <vt:lpstr>Проверь себя</vt:lpstr>
      <vt:lpstr>Выполните умножение на натуральное число</vt:lpstr>
      <vt:lpstr>Выполните умножение дробей</vt:lpstr>
      <vt:lpstr>Выполните умножение </vt:lpstr>
      <vt:lpstr>Решите задачу</vt:lpstr>
      <vt:lpstr>Решите уравнение</vt:lpstr>
      <vt:lpstr>Слайд 10</vt:lpstr>
      <vt:lpstr>Самостоятельная работа</vt:lpstr>
      <vt:lpstr>САмопроверка</vt:lpstr>
      <vt:lpstr>Домашнее задание</vt:lpstr>
      <vt:lpstr>Л.Н.Толстой</vt:lpstr>
      <vt:lpstr>Дополнительная задание на повторение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Обобщение темы: «Площади фигур».</dc:title>
  <dc:creator>user</dc:creator>
  <cp:lastModifiedBy>user</cp:lastModifiedBy>
  <cp:revision>79</cp:revision>
  <dcterms:created xsi:type="dcterms:W3CDTF">2016-02-21T19:00:35Z</dcterms:created>
  <dcterms:modified xsi:type="dcterms:W3CDTF">2016-02-29T18:48:02Z</dcterms:modified>
</cp:coreProperties>
</file>