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8CF87-FB98-4CD4-96C3-91089C76468A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D995B-BA92-464A-B4DB-CBA0E740E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chemeClr val="accent2">
                    <a:lumMod val="50000"/>
                  </a:schemeClr>
                </a:solidFill>
              </a:rPr>
              <a:t>Викторина</a:t>
            </a:r>
            <a:endParaRPr lang="ru-RU" sz="8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332656" y="3886200"/>
            <a:ext cx="11521280" cy="17526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«Двойная жизнь </a:t>
            </a:r>
          </a:p>
          <a:p>
            <a:r>
              <a:rPr lang="ru-RU" sz="6000" b="1" dirty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ж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ивотных»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88640"/>
            <a:ext cx="9324528" cy="593752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передвижной молокозавод;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транспортная </a:t>
            </a:r>
            <a:r>
              <a:rPr lang="ru-RU" sz="4800" dirty="0">
                <a:solidFill>
                  <a:schemeClr val="bg1"/>
                </a:solidFill>
              </a:rPr>
              <a:t>единица в </a:t>
            </a:r>
            <a:r>
              <a:rPr lang="ru-RU" sz="4800" dirty="0" smtClean="0">
                <a:solidFill>
                  <a:schemeClr val="bg1"/>
                </a:solidFill>
              </a:rPr>
              <a:t>караване;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чукотская </a:t>
            </a:r>
            <a:r>
              <a:rPr lang="ru-RU" sz="4800" dirty="0">
                <a:solidFill>
                  <a:schemeClr val="bg1"/>
                </a:solidFill>
              </a:rPr>
              <a:t>транспортная </a:t>
            </a:r>
            <a:r>
              <a:rPr lang="ru-RU" sz="4800" dirty="0" smtClean="0">
                <a:solidFill>
                  <a:schemeClr val="bg1"/>
                </a:solidFill>
              </a:rPr>
              <a:t>единица;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чемпион </a:t>
            </a:r>
            <a:r>
              <a:rPr lang="ru-RU" sz="4800" dirty="0">
                <a:solidFill>
                  <a:schemeClr val="bg1"/>
                </a:solidFill>
              </a:rPr>
              <a:t>по </a:t>
            </a:r>
            <a:r>
              <a:rPr lang="ru-RU" sz="4800" dirty="0" smtClean="0">
                <a:solidFill>
                  <a:schemeClr val="bg1"/>
                </a:solidFill>
              </a:rPr>
              <a:t>тихоходности;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автобусный </a:t>
            </a:r>
            <a:r>
              <a:rPr lang="ru-RU" sz="4800" dirty="0">
                <a:solidFill>
                  <a:schemeClr val="bg1"/>
                </a:solidFill>
              </a:rPr>
              <a:t>безбилетник</a:t>
            </a:r>
            <a:r>
              <a:rPr lang="ru-RU" sz="4800" dirty="0" smtClean="0">
                <a:solidFill>
                  <a:schemeClr val="bg1"/>
                </a:solidFill>
              </a:rPr>
              <a:t>   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3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5400" dirty="0" err="1">
                <a:solidFill>
                  <a:schemeClr val="bg1"/>
                </a:solidFill>
              </a:rPr>
              <a:t>б</a:t>
            </a:r>
            <a:r>
              <a:rPr lang="ru-RU" sz="5400" dirty="0" err="1" smtClean="0">
                <a:solidFill>
                  <a:schemeClr val="bg1"/>
                </a:solidFill>
              </a:rPr>
              <a:t>иокомпьютер</a:t>
            </a:r>
            <a:r>
              <a:rPr lang="ru-RU" sz="54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устройство </a:t>
            </a:r>
            <a:r>
              <a:rPr lang="ru-RU" sz="5400" dirty="0">
                <a:solidFill>
                  <a:schemeClr val="bg1"/>
                </a:solidFill>
              </a:rPr>
              <a:t>ввода информации в </a:t>
            </a:r>
            <a:r>
              <a:rPr lang="ru-RU" sz="5400" dirty="0" smtClean="0">
                <a:solidFill>
                  <a:schemeClr val="bg1"/>
                </a:solidFill>
              </a:rPr>
              <a:t>компьютер;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заменитель </a:t>
            </a:r>
            <a:r>
              <a:rPr lang="ru-RU" sz="5400" dirty="0">
                <a:solidFill>
                  <a:schemeClr val="bg1"/>
                </a:solidFill>
              </a:rPr>
              <a:t>колес у трактора и </a:t>
            </a:r>
            <a:r>
              <a:rPr lang="ru-RU" sz="5400" dirty="0" smtClean="0">
                <a:solidFill>
                  <a:schemeClr val="bg1"/>
                </a:solidFill>
              </a:rPr>
              <a:t>танка;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ложный слух;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спортивный </a:t>
            </a:r>
            <a:r>
              <a:rPr lang="ru-RU" sz="5400" dirty="0">
                <a:solidFill>
                  <a:schemeClr val="bg1"/>
                </a:solidFill>
              </a:rPr>
              <a:t>снаряд в гимнастике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 smtClean="0">
                <a:solidFill>
                  <a:schemeClr val="bg1"/>
                </a:solidFill>
              </a:rPr>
              <a:t>эмблема </a:t>
            </a:r>
            <a:r>
              <a:rPr lang="ru-RU" sz="14400" dirty="0">
                <a:solidFill>
                  <a:schemeClr val="bg1"/>
                </a:solidFill>
              </a:rPr>
              <a:t>на форменной фуражке </a:t>
            </a:r>
            <a:r>
              <a:rPr lang="ru-RU" sz="14400" dirty="0" smtClean="0">
                <a:solidFill>
                  <a:schemeClr val="bg1"/>
                </a:solidFill>
              </a:rPr>
              <a:t>моряков;</a:t>
            </a:r>
          </a:p>
          <a:p>
            <a:r>
              <a:rPr lang="ru-RU" sz="14400" dirty="0">
                <a:solidFill>
                  <a:schemeClr val="bg1"/>
                </a:solidFill>
              </a:rPr>
              <a:t>у</a:t>
            </a:r>
            <a:r>
              <a:rPr lang="ru-RU" sz="14400" dirty="0" smtClean="0">
                <a:solidFill>
                  <a:schemeClr val="bg1"/>
                </a:solidFill>
              </a:rPr>
              <a:t>стройство </a:t>
            </a:r>
            <a:r>
              <a:rPr lang="ru-RU" sz="14400" dirty="0">
                <a:solidFill>
                  <a:schemeClr val="bg1"/>
                </a:solidFill>
              </a:rPr>
              <a:t>ввода информации в </a:t>
            </a:r>
            <a:r>
              <a:rPr lang="ru-RU" sz="14400" dirty="0" smtClean="0">
                <a:solidFill>
                  <a:schemeClr val="bg1"/>
                </a:solidFill>
              </a:rPr>
              <a:t>компьютер;</a:t>
            </a:r>
          </a:p>
          <a:p>
            <a:r>
              <a:rPr lang="ru-RU" sz="14400" dirty="0" smtClean="0">
                <a:solidFill>
                  <a:schemeClr val="bg1"/>
                </a:solidFill>
              </a:rPr>
              <a:t>специальное </a:t>
            </a:r>
            <a:r>
              <a:rPr lang="ru-RU" sz="14400" dirty="0">
                <a:solidFill>
                  <a:schemeClr val="bg1"/>
                </a:solidFill>
              </a:rPr>
              <a:t>расположение костей при игре в </a:t>
            </a:r>
            <a:r>
              <a:rPr lang="ru-RU" sz="14400" dirty="0" smtClean="0">
                <a:solidFill>
                  <a:schemeClr val="bg1"/>
                </a:solidFill>
              </a:rPr>
              <a:t>домино;</a:t>
            </a:r>
          </a:p>
          <a:p>
            <a:r>
              <a:rPr lang="ru-RU" sz="14400" dirty="0">
                <a:solidFill>
                  <a:schemeClr val="bg1"/>
                </a:solidFill>
              </a:rPr>
              <a:t>и</a:t>
            </a:r>
            <a:r>
              <a:rPr lang="ru-RU" sz="14400" dirty="0" smtClean="0">
                <a:solidFill>
                  <a:schemeClr val="bg1"/>
                </a:solidFill>
              </a:rPr>
              <a:t>номарка;</a:t>
            </a:r>
          </a:p>
          <a:p>
            <a:r>
              <a:rPr lang="ru-RU" sz="14400" dirty="0" smtClean="0">
                <a:solidFill>
                  <a:schemeClr val="bg1"/>
                </a:solidFill>
              </a:rPr>
              <a:t>отечественная </a:t>
            </a:r>
            <a:r>
              <a:rPr lang="ru-RU" sz="14400" dirty="0">
                <a:solidFill>
                  <a:schemeClr val="bg1"/>
                </a:solidFill>
              </a:rPr>
              <a:t>марка машины Горьковского автозавода</a:t>
            </a:r>
            <a:endParaRPr lang="ru-RU" sz="14400" dirty="0" smtClean="0">
              <a:solidFill>
                <a:schemeClr val="bg1"/>
              </a:solidFill>
            </a:endParaRPr>
          </a:p>
          <a:p>
            <a:endParaRPr lang="ru-RU" sz="14400" dirty="0" smtClean="0">
              <a:solidFill>
                <a:schemeClr val="bg1"/>
              </a:solidFill>
            </a:endParaRPr>
          </a:p>
          <a:p>
            <a:endParaRPr lang="ru-RU" sz="14400" dirty="0" smtClean="0">
              <a:solidFill>
                <a:schemeClr val="bg1"/>
              </a:solidFill>
            </a:endParaRPr>
          </a:p>
          <a:p>
            <a:endParaRPr lang="ru-RU" sz="14400" dirty="0" smtClean="0">
              <a:solidFill>
                <a:schemeClr val="bg1"/>
              </a:solidFill>
            </a:endParaRPr>
          </a:p>
          <a:p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5200" dirty="0" smtClean="0">
                <a:solidFill>
                  <a:schemeClr val="bg1"/>
                </a:solidFill>
              </a:rPr>
              <a:t>закрытый </a:t>
            </a:r>
            <a:r>
              <a:rPr lang="ru-RU" sz="5200" dirty="0">
                <a:solidFill>
                  <a:schemeClr val="bg1"/>
                </a:solidFill>
              </a:rPr>
              <a:t>автомобиль для перевозки </a:t>
            </a:r>
            <a:r>
              <a:rPr lang="ru-RU" sz="5200" dirty="0" smtClean="0">
                <a:solidFill>
                  <a:schemeClr val="bg1"/>
                </a:solidFill>
              </a:rPr>
              <a:t>арестованных;</a:t>
            </a:r>
          </a:p>
          <a:p>
            <a:r>
              <a:rPr lang="ru-RU" sz="5200" dirty="0" smtClean="0">
                <a:solidFill>
                  <a:schemeClr val="bg1"/>
                </a:solidFill>
              </a:rPr>
              <a:t>то </a:t>
            </a:r>
            <a:r>
              <a:rPr lang="ru-RU" sz="5200" dirty="0">
                <a:solidFill>
                  <a:schemeClr val="bg1"/>
                </a:solidFill>
              </a:rPr>
              <a:t>же, что </a:t>
            </a:r>
            <a:r>
              <a:rPr lang="ru-RU" sz="5200" dirty="0" smtClean="0">
                <a:solidFill>
                  <a:schemeClr val="bg1"/>
                </a:solidFill>
              </a:rPr>
              <a:t>окурок;</a:t>
            </a:r>
          </a:p>
          <a:p>
            <a:r>
              <a:rPr lang="ru-RU" sz="5200" dirty="0">
                <a:solidFill>
                  <a:schemeClr val="bg1"/>
                </a:solidFill>
              </a:rPr>
              <a:t>г</a:t>
            </a:r>
            <a:r>
              <a:rPr lang="ru-RU" sz="5200" dirty="0" smtClean="0">
                <a:solidFill>
                  <a:schemeClr val="bg1"/>
                </a:solidFill>
              </a:rPr>
              <a:t>алстук;</a:t>
            </a:r>
          </a:p>
          <a:p>
            <a:r>
              <a:rPr lang="ru-RU" sz="5200" dirty="0">
                <a:solidFill>
                  <a:schemeClr val="bg1"/>
                </a:solidFill>
              </a:rPr>
              <a:t> </a:t>
            </a:r>
            <a:r>
              <a:rPr lang="ru-RU" sz="5200" dirty="0" smtClean="0">
                <a:solidFill>
                  <a:schemeClr val="bg1"/>
                </a:solidFill>
              </a:rPr>
              <a:t>какое </a:t>
            </a:r>
            <a:r>
              <a:rPr lang="ru-RU" sz="5200" dirty="0">
                <a:solidFill>
                  <a:schemeClr val="bg1"/>
                </a:solidFill>
              </a:rPr>
              <a:t>имя получил в армии штурмовик «СУ-25» </a:t>
            </a:r>
            <a:r>
              <a:rPr lang="ru-RU" sz="52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5200" dirty="0" smtClean="0">
                <a:solidFill>
                  <a:schemeClr val="bg1"/>
                </a:solidFill>
              </a:rPr>
              <a:t>спортивный </a:t>
            </a:r>
            <a:r>
              <a:rPr lang="ru-RU" sz="5200" dirty="0">
                <a:solidFill>
                  <a:schemeClr val="bg1"/>
                </a:solidFill>
              </a:rPr>
              <a:t>снаряд, предназначенный для прыгания через него</a:t>
            </a:r>
            <a:endParaRPr lang="ru-RU" sz="5200" dirty="0" smtClean="0">
              <a:solidFill>
                <a:schemeClr val="bg1"/>
              </a:solidFill>
            </a:endParaRPr>
          </a:p>
          <a:p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106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Викторина</vt:lpstr>
      <vt:lpstr> 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Зина</dc:creator>
  <cp:lastModifiedBy>Зина</cp:lastModifiedBy>
  <cp:revision>19</cp:revision>
  <dcterms:created xsi:type="dcterms:W3CDTF">2013-02-09T11:47:11Z</dcterms:created>
  <dcterms:modified xsi:type="dcterms:W3CDTF">2013-02-09T14:53:18Z</dcterms:modified>
</cp:coreProperties>
</file>