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4"/>
  </p:notesMasterIdLst>
  <p:sldIdLst>
    <p:sldId id="256" r:id="rId2"/>
    <p:sldId id="257" r:id="rId3"/>
    <p:sldId id="277" r:id="rId4"/>
    <p:sldId id="265" r:id="rId5"/>
    <p:sldId id="276" r:id="rId6"/>
    <p:sldId id="267" r:id="rId7"/>
    <p:sldId id="273" r:id="rId8"/>
    <p:sldId id="274" r:id="rId9"/>
    <p:sldId id="278" r:id="rId10"/>
    <p:sldId id="268" r:id="rId11"/>
    <p:sldId id="269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40"/>
    <a:srgbClr val="BC2B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660"/>
  </p:normalViewPr>
  <p:slideViewPr>
    <p:cSldViewPr>
      <p:cViewPr varScale="1">
        <p:scale>
          <a:sx n="65" d="100"/>
          <a:sy n="65" d="100"/>
        </p:scale>
        <p:origin x="151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5D47E-D990-4C20-9DE1-21B66ECD1468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502ABA-FFD7-4179-8927-B829751A7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t-RU" dirty="0" smtClean="0"/>
              <a:t>Ссапттҗб.ңзшйөуукенгшәзә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02ABA-FFD7-4179-8927-B829751A7D9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908721"/>
            <a:ext cx="7178570" cy="302034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700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Georgia" pitchFamily="18" charset="0"/>
              </a:rPr>
              <a:t>на районный конкурс профессионального мастерства русскоязычных воспитателей </a:t>
            </a:r>
            <a:br>
              <a:rPr lang="ru-RU" sz="2700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Georgia" pitchFamily="18" charset="0"/>
              </a:rPr>
            </a:br>
            <a:r>
              <a:rPr lang="ru-RU" sz="2700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Georgia" pitchFamily="18" charset="0"/>
              </a:rPr>
              <a:t>«Я разговариваю  и работаю по-татарски - 2015»</a:t>
            </a:r>
            <a:endParaRPr lang="ru-RU" sz="2700" dirty="0">
              <a:ln>
                <a:solidFill>
                  <a:schemeClr val="tx1"/>
                </a:solidFill>
              </a:ln>
              <a:solidFill>
                <a:srgbClr val="00B05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4437112"/>
            <a:ext cx="6535628" cy="2088232"/>
          </a:xfrm>
        </p:spPr>
        <p:txBody>
          <a:bodyPr>
            <a:normAutofit/>
          </a:bodyPr>
          <a:lstStyle/>
          <a:p>
            <a:pPr algn="r"/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Подготовила: </a:t>
            </a:r>
          </a:p>
          <a:p>
            <a:pPr algn="r"/>
            <a:r>
              <a:rPr lang="ru-RU" sz="2000" b="1" i="1" dirty="0" err="1" smtClean="0">
                <a:solidFill>
                  <a:schemeClr val="tx1"/>
                </a:solidFill>
                <a:latin typeface="Georgia" pitchFamily="18" charset="0"/>
              </a:rPr>
              <a:t>Битунова</a:t>
            </a: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 Любовь Павловна</a:t>
            </a:r>
          </a:p>
          <a:p>
            <a:pPr algn="r"/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воспитатель </a:t>
            </a:r>
            <a:r>
              <a:rPr lang="en-US" sz="2000" b="1" i="1" dirty="0" smtClean="0">
                <a:solidFill>
                  <a:schemeClr val="tx1"/>
                </a:solidFill>
                <a:latin typeface="Georgia" pitchFamily="18" charset="0"/>
              </a:rPr>
              <a:t>I </a:t>
            </a: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квалификационной категории</a:t>
            </a:r>
          </a:p>
          <a:p>
            <a:pPr algn="r"/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МБДОУ «Детский сад «Колосок»»</a:t>
            </a:r>
          </a:p>
          <a:p>
            <a:pPr algn="r"/>
            <a:endParaRPr lang="ru-RU" sz="2000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b="1" dirty="0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556792"/>
            <a:ext cx="73117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  </a:t>
            </a:r>
            <a:r>
              <a:rPr lang="ru-RU" sz="5400" b="1" cap="none" spc="0" dirty="0" smtClean="0">
                <a:ln w="11430"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Я- ЛИЧНОСТЬ</a:t>
            </a:r>
            <a:endParaRPr lang="ru-RU" sz="5400" b="1" cap="none" spc="0" dirty="0">
              <a:ln w="11430">
                <a:solidFill>
                  <a:schemeClr val="tx1"/>
                </a:solidFill>
              </a:ln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43174" y="764705"/>
            <a:ext cx="607223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none" spc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Визитная карточка </a:t>
            </a:r>
            <a:endParaRPr lang="ru-RU" sz="3600" b="1" i="1" cap="none" spc="0" dirty="0">
              <a:ln w="11430">
                <a:solidFill>
                  <a:sysClr val="windowText" lastClr="000000"/>
                </a:solidFill>
              </a:ln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88640"/>
            <a:ext cx="820891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none" spc="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Я – ВОСПИТАТЕЛЬ </a:t>
            </a:r>
          </a:p>
          <a:p>
            <a:pPr algn="ctr"/>
            <a:r>
              <a:rPr lang="ru-RU" sz="4400" b="1" i="1" cap="none" spc="0" dirty="0" smtClean="0">
                <a:ln w="1143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МИН – </a:t>
            </a:r>
            <a:r>
              <a:rPr lang="tt-RU" sz="4400" b="1" i="1" cap="none" spc="0" smtClean="0">
                <a:ln w="1143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ТӘРБИЯЧЕ </a:t>
            </a:r>
            <a:r>
              <a:rPr lang="ru-RU" sz="4400" b="1" i="1" cap="none" spc="0" smtClean="0">
                <a:ln w="1143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</a:t>
            </a:r>
            <a:endParaRPr lang="ru-RU" sz="4400" b="1" i="1" cap="none" spc="0" dirty="0">
              <a:ln w="11430"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1714488"/>
            <a:ext cx="4500594" cy="17859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Monotype Corsiva" pitchFamily="66" charset="0"/>
              </a:rPr>
              <a:t>«Воспитатель работает над самой ответственной задачей- он формирует человека».</a:t>
            </a:r>
            <a:endParaRPr lang="ru-RU" sz="36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8" name="Рисунок 7" descr="C__Data_Users_DefApps_AppData_INTERNETEXPLORER_Temp_Saved Images_0_8e522_1d96d6c3_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3570" y="4857760"/>
            <a:ext cx="2571768" cy="2000240"/>
          </a:xfrm>
          <a:prstGeom prst="rect">
            <a:avLst/>
          </a:prstGeom>
        </p:spPr>
      </p:pic>
      <p:pic>
        <p:nvPicPr>
          <p:cNvPr id="6" name="Рисунок 5" descr="P102079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1500174"/>
            <a:ext cx="4320000" cy="324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P102050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3618000"/>
            <a:ext cx="4320000" cy="324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57158" y="428605"/>
            <a:ext cx="835824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4400" b="1" i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МОЯ  ГРУППА </a:t>
            </a:r>
            <a:r>
              <a:rPr lang="tt-RU" sz="4400" b="1" i="1" dirty="0" smtClean="0">
                <a:ln w="11430">
                  <a:solidFill>
                    <a:schemeClr val="tx1"/>
                  </a:solidFill>
                </a:ln>
                <a:solidFill>
                  <a:srgbClr val="008E4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-</a:t>
            </a:r>
            <a:r>
              <a:rPr lang="tt-RU" sz="4400" b="1" i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tt-RU" sz="4400" b="1" i="1" dirty="0" smtClean="0">
                <a:ln w="1143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МИНЕМ ТӨРКЕМ</a:t>
            </a:r>
            <a:endParaRPr lang="ru-RU" sz="4400" b="1" i="1" dirty="0">
              <a:ln w="11430"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0" name="Рисунок 9" descr="C__Data_Users_DefApps_AppData_INTERNETEXPLORER_Temp_Saved Images_0_15385e_2e2dfffc_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96373">
            <a:off x="7646736" y="5392053"/>
            <a:ext cx="1295118" cy="1283332"/>
          </a:xfrm>
          <a:prstGeom prst="rect">
            <a:avLst/>
          </a:prstGeom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285720" y="1214422"/>
            <a:ext cx="3000396" cy="528641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Monotype Corsiva" pitchFamily="66" charset="0"/>
              </a:rPr>
              <a:t>Детки в садике живут.</a:t>
            </a:r>
            <a:br>
              <a:rPr lang="ru-RU" sz="4000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Monotype Corsiva" pitchFamily="66" charset="0"/>
              </a:rPr>
              <a:t>Здесь играют и поют.</a:t>
            </a:r>
            <a:br>
              <a:rPr lang="ru-RU" sz="4000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Monotype Corsiva" pitchFamily="66" charset="0"/>
              </a:rPr>
              <a:t>Здесь друзей себе находят.</a:t>
            </a:r>
            <a:br>
              <a:rPr lang="ru-RU" sz="4000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Monotype Corsiva" pitchFamily="66" charset="0"/>
              </a:rPr>
              <a:t>На прогулку ними ходят.</a:t>
            </a:r>
            <a:endParaRPr lang="ru-RU" sz="40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13" name="Рисунок 12" descr="P103005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678" y="1785926"/>
            <a:ext cx="4800000" cy="36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992" y="5286388"/>
            <a:ext cx="2071702" cy="1143008"/>
          </a:xfrm>
          <a:prstGeom prst="rect">
            <a:avLst/>
          </a:prstGeom>
        </p:spPr>
      </p:pic>
      <p:pic>
        <p:nvPicPr>
          <p:cNvPr id="15" name="Рисунок 14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694" y="5500702"/>
            <a:ext cx="1524003" cy="1011938"/>
          </a:xfrm>
          <a:prstGeom prst="rect">
            <a:avLst/>
          </a:prstGeom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1556791"/>
            <a:ext cx="662473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ИГЪТИБАРЫГЫЗ</a:t>
            </a:r>
            <a:r>
              <a:rPr lang="tt-RU" sz="4400" b="1" cap="none" spc="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  ӨЧЕН БИК ЗУР РӘХМӘТ</a:t>
            </a:r>
            <a:r>
              <a:rPr lang="ru-RU" sz="4400" b="1" cap="none" spc="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!</a:t>
            </a:r>
            <a:endParaRPr lang="ru-RU" sz="4400" b="1" cap="none" spc="0" dirty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2533" name="Picture 5" descr="J:\Мамы\клипарты\0_6ad01_e50a8df0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none" spc="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Я – ЖЕНЩИНА </a:t>
            </a:r>
          </a:p>
          <a:p>
            <a:pPr algn="ctr"/>
            <a:r>
              <a:rPr lang="ru-RU" sz="4400" b="1" i="1" cap="none" spc="0" dirty="0" smtClean="0">
                <a:ln w="1143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МИН – ХАТЫН-КЫЗ</a:t>
            </a:r>
            <a:endParaRPr lang="ru-RU" sz="4400" b="1" i="1" cap="none" spc="0" dirty="0">
              <a:ln w="11430"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1857364"/>
            <a:ext cx="2857520" cy="4500594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Monotype Corsiva" pitchFamily="66" charset="0"/>
                <a:ea typeface="SimSun-ExtB" pitchFamily="49" charset="-122"/>
              </a:rPr>
              <a:t>«Самая прекрасная женщина та, что делает дом счастливым».</a:t>
            </a:r>
            <a:endParaRPr lang="ru-RU" sz="4000" b="1" i="1" dirty="0">
              <a:solidFill>
                <a:schemeClr val="tx1"/>
              </a:solidFill>
              <a:latin typeface="Monotype Corsiva" pitchFamily="66" charset="0"/>
              <a:ea typeface="SimSun-ExtB" pitchFamily="49" charset="-122"/>
            </a:endParaRPr>
          </a:p>
        </p:txBody>
      </p:sp>
      <p:pic>
        <p:nvPicPr>
          <p:cNvPr id="11" name="Рисунок 10" descr="C__Data_Users_DefApps_AppData_INTERNETEXPLORER_Temp_Saved Images_0_8b3b3_acd1cd64_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30697">
            <a:off x="6916277" y="3938720"/>
            <a:ext cx="1905994" cy="2747920"/>
          </a:xfrm>
          <a:prstGeom prst="rect">
            <a:avLst/>
          </a:prstGeom>
        </p:spPr>
      </p:pic>
      <p:pic>
        <p:nvPicPr>
          <p:cNvPr id="5" name="Рисунок 4" descr="P103004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678" y="1357298"/>
            <a:ext cx="3780000" cy="504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468560" y="188641"/>
            <a:ext cx="961256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     </a:t>
            </a:r>
            <a:r>
              <a:rPr lang="ru-RU" sz="4400" b="1" i="1" cap="none" spc="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Я – ЖЕНА  </a:t>
            </a:r>
            <a:r>
              <a:rPr lang="tt-RU" sz="4400" b="1" i="1" dirty="0" smtClean="0">
                <a:ln w="1143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МИН - ХАТЫН  </a:t>
            </a:r>
            <a:endParaRPr lang="ru-RU" sz="4400" b="1" i="1" cap="none" spc="0" dirty="0">
              <a:ln w="11430"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43808" y="1196753"/>
            <a:ext cx="6840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143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                        </a:t>
            </a:r>
            <a:endParaRPr lang="ru-RU" b="1" dirty="0">
              <a:ln w="11430"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6248" y="1071546"/>
            <a:ext cx="4647440" cy="2000264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«Хорошая жена - спасение жизни»!</a:t>
            </a:r>
            <a:endParaRPr lang="ru-RU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6" name="Содержимое 5" descr="P1020304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1714488"/>
            <a:ext cx="5661025" cy="4679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80" y="4500570"/>
            <a:ext cx="2602904" cy="2071702"/>
          </a:xfrm>
          <a:prstGeom prst="rect">
            <a:avLst/>
          </a:prstGeom>
        </p:spPr>
      </p:pic>
      <p:pic>
        <p:nvPicPr>
          <p:cNvPr id="11" name="Рисунок 10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760" y="3143248"/>
            <a:ext cx="2602904" cy="2071702"/>
          </a:xfrm>
          <a:prstGeom prst="rect">
            <a:avLst/>
          </a:prstGeom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88641"/>
            <a:ext cx="86764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none" spc="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Я – МАМА  </a:t>
            </a:r>
            <a:r>
              <a:rPr lang="ru-RU" sz="4400" b="1" i="1" cap="none" spc="0" dirty="0" smtClean="0">
                <a:ln w="1143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МИН - </a:t>
            </a:r>
            <a:r>
              <a:rPr lang="ru-RU" sz="4400" b="1" i="1" dirty="0" smtClean="0">
                <a:ln w="1143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ӘНИ</a:t>
            </a:r>
            <a:r>
              <a:rPr lang="ru-RU" sz="4400" b="1" i="1" cap="none" spc="0" dirty="0" smtClean="0">
                <a:ln w="1143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 </a:t>
            </a:r>
            <a:endParaRPr lang="ru-RU" sz="4400" b="1" i="1" cap="none" spc="0" dirty="0">
              <a:ln w="11430"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1340768"/>
            <a:ext cx="540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143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                </a:t>
            </a:r>
            <a:endParaRPr lang="ru-RU" sz="2400" b="1" dirty="0">
              <a:ln w="11430"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5" name="Рисунок 14" descr="x_30b0177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928670"/>
            <a:ext cx="3857616" cy="44291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000496" y="928670"/>
            <a:ext cx="4933192" cy="20002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«Счастливая дочь – в отца, а сынок – в маму».</a:t>
            </a:r>
            <a:endParaRPr lang="ru-RU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18" name="Рисунок 17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5274558"/>
            <a:ext cx="2214578" cy="1369152"/>
          </a:xfrm>
          <a:prstGeom prst="rect">
            <a:avLst/>
          </a:prstGeom>
        </p:spPr>
      </p:pic>
      <p:pic>
        <p:nvPicPr>
          <p:cNvPr id="19" name="Рисунок 18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32" y="5286388"/>
            <a:ext cx="2214578" cy="1369152"/>
          </a:xfrm>
          <a:prstGeom prst="rect">
            <a:avLst/>
          </a:prstGeom>
        </p:spPr>
      </p:pic>
      <p:pic>
        <p:nvPicPr>
          <p:cNvPr id="9" name="Рисунок 8" descr="P102030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2500306"/>
            <a:ext cx="3159000" cy="421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785926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ln w="1143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МИНЕМ ГАИЛӘМ  </a:t>
            </a:r>
            <a:r>
              <a:rPr lang="ru-RU" sz="4400" b="1" i="1" dirty="0" smtClean="0">
                <a:ln w="1143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4400" b="1" i="1" dirty="0" smtClean="0">
                <a:ln w="1143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</a:br>
            <a:endParaRPr lang="ru-RU" sz="4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7" descr="P1020306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1142984"/>
            <a:ext cx="4320000" cy="324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P102040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9058" y="3071810"/>
            <a:ext cx="4875000" cy="360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9936" y="1104693"/>
            <a:ext cx="2962526" cy="1967117"/>
          </a:xfrm>
          <a:prstGeom prst="rect">
            <a:avLst/>
          </a:prstGeom>
        </p:spPr>
      </p:pic>
      <p:pic>
        <p:nvPicPr>
          <p:cNvPr id="8" name="Рисунок 7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4572008"/>
            <a:ext cx="2962526" cy="196711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60649"/>
            <a:ext cx="835292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none" spc="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Я –СВЕКРОВЬ </a:t>
            </a:r>
            <a:r>
              <a:rPr lang="ru-RU" sz="4400" b="1" i="1" cap="none" spc="0" dirty="0" smtClean="0">
                <a:ln w="11430">
                  <a:solidFill>
                    <a:schemeClr val="tx1"/>
                  </a:solidFill>
                </a:ln>
                <a:solidFill>
                  <a:srgbClr val="008E4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МИН -</a:t>
            </a:r>
            <a:r>
              <a:rPr lang="tt-RU" sz="4400" b="1" i="1" cap="none" spc="0" dirty="0" smtClean="0">
                <a:ln w="11430">
                  <a:solidFill>
                    <a:schemeClr val="tx1"/>
                  </a:solidFill>
                </a:ln>
                <a:solidFill>
                  <a:srgbClr val="008E4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КАЕНАНА</a:t>
            </a:r>
            <a:r>
              <a:rPr lang="ru-RU" sz="4400" b="1" i="1" cap="none" spc="0" dirty="0" smtClean="0">
                <a:ln w="11430"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</a:t>
            </a:r>
            <a:endParaRPr lang="ru-RU" sz="4400" b="1" i="1" cap="none" spc="0" dirty="0">
              <a:ln w="11430">
                <a:solidFill>
                  <a:schemeClr val="tx1"/>
                </a:solidFill>
              </a:ln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6" name="Рисунок 5" descr="8mKGP_ZKRU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571612"/>
            <a:ext cx="3676650" cy="31813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2UxINRnPqC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2000240"/>
            <a:ext cx="4480802" cy="457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804" y="5000636"/>
            <a:ext cx="1828985" cy="1214446"/>
          </a:xfrm>
          <a:prstGeom prst="rect">
            <a:avLst/>
          </a:prstGeom>
        </p:spPr>
      </p:pic>
      <p:pic>
        <p:nvPicPr>
          <p:cNvPr id="10" name="Рисунок 9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1736" y="5000636"/>
            <a:ext cx="1524003" cy="1571636"/>
          </a:xfrm>
          <a:prstGeom prst="rect">
            <a:avLst/>
          </a:prstGeom>
        </p:spPr>
      </p:pic>
      <p:pic>
        <p:nvPicPr>
          <p:cNvPr id="11" name="Рисунок 10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0892" y="1357298"/>
            <a:ext cx="1738317" cy="1214446"/>
          </a:xfrm>
          <a:prstGeom prst="rect">
            <a:avLst/>
          </a:prstGeom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9"/>
            <a:ext cx="889248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none" spc="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Я – БАБУШКА  </a:t>
            </a:r>
            <a:r>
              <a:rPr lang="ru-RU" sz="4400" b="1" i="1" cap="none" spc="0" dirty="0" smtClean="0">
                <a:ln w="1143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МИН - ӘБИ</a:t>
            </a:r>
            <a:endParaRPr lang="ru-RU" sz="4400" b="1" i="1" cap="none" spc="0" dirty="0">
              <a:ln w="11430"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4" name="Рисунок 13" descr="C__Data_Users_DefApps_AppData_INTERNETEXPLORER_Temp_Saved Images_0_87f2f_c9aefb9f_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5984">
            <a:off x="2960940" y="5230165"/>
            <a:ext cx="2373624" cy="1440000"/>
          </a:xfrm>
          <a:prstGeom prst="rect">
            <a:avLst/>
          </a:prstGeom>
        </p:spPr>
      </p:pic>
      <p:pic>
        <p:nvPicPr>
          <p:cNvPr id="15" name="Рисунок 14" descr="C__Data_Users_DefApps_AppData_INTERNETEXPLORER_Temp_Saved Images_0_62274_5e421ae2_M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4786322"/>
            <a:ext cx="1462519" cy="1800000"/>
          </a:xfrm>
          <a:prstGeom prst="rect">
            <a:avLst/>
          </a:prstGeom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5572132" y="1447800"/>
            <a:ext cx="3361556" cy="48006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600" b="1" dirty="0" smtClean="0">
                <a:latin typeface="Monotype Corsiva" pitchFamily="66" charset="0"/>
              </a:rPr>
              <a:t>Я не могла сдержать улыбку </a:t>
            </a:r>
          </a:p>
          <a:p>
            <a:pPr algn="ctr">
              <a:buNone/>
            </a:pPr>
            <a:r>
              <a:rPr lang="ru-RU" sz="3600" b="1" dirty="0" smtClean="0">
                <a:latin typeface="Monotype Corsiva" pitchFamily="66" charset="0"/>
              </a:rPr>
              <a:t>И учащенный сердца стук</a:t>
            </a:r>
          </a:p>
          <a:p>
            <a:pPr algn="ctr">
              <a:buNone/>
            </a:pPr>
            <a:r>
              <a:rPr lang="ru-RU" sz="3600" b="1" dirty="0" smtClean="0">
                <a:latin typeface="Monotype Corsiva" pitchFamily="66" charset="0"/>
              </a:rPr>
              <a:t>Все так – не может  быть ошибки </a:t>
            </a:r>
          </a:p>
          <a:p>
            <a:pPr algn="ctr">
              <a:buNone/>
            </a:pPr>
            <a:r>
              <a:rPr lang="ru-RU" sz="3600" b="1" dirty="0" smtClean="0">
                <a:latin typeface="Monotype Corsiva" pitchFamily="66" charset="0"/>
              </a:rPr>
              <a:t>У нас в семье родился внук!</a:t>
            </a:r>
            <a:endParaRPr lang="ru-RU" sz="3600" b="1" dirty="0">
              <a:latin typeface="Monotype Corsiva" pitchFamily="66" charset="0"/>
            </a:endParaRPr>
          </a:p>
        </p:txBody>
      </p:sp>
      <p:pic>
        <p:nvPicPr>
          <p:cNvPr id="13" name="Рисунок 12" descr="P102074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00108"/>
            <a:ext cx="5760000" cy="432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63888" y="1340768"/>
            <a:ext cx="540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143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                </a:t>
            </a:r>
            <a:endParaRPr lang="ru-RU" sz="2400" b="1" dirty="0">
              <a:ln w="11430"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51" name="Picture 7" descr="Бабочки - Галерея клипарта PNG - Полынь-арт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99302">
            <a:off x="4088225" y="1344559"/>
            <a:ext cx="1063525" cy="1212849"/>
          </a:xfrm>
          <a:prstGeom prst="rect">
            <a:avLst/>
          </a:prstGeom>
          <a:noFill/>
        </p:spPr>
      </p:pic>
      <p:pic>
        <p:nvPicPr>
          <p:cNvPr id="12" name="Picture 7" descr="Бабочки - Галерея клипарта PNG - Полынь-арт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5232">
            <a:off x="6788080" y="5225365"/>
            <a:ext cx="1245066" cy="1461345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7653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ln w="11430"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4000" b="1" i="1" dirty="0" smtClean="0">
                <a:ln w="11430"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</a:br>
            <a:r>
              <a:rPr lang="ru-RU" sz="4000" b="1" i="1" dirty="0" smtClean="0">
                <a:ln w="1143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МИНЕМ   ЯРАТКАН   ОНЫГЫМ </a:t>
            </a:r>
            <a:r>
              <a:rPr lang="ru-RU" sz="4000" b="1" i="1" dirty="0" smtClean="0">
                <a:ln w="11430"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4000" b="1" i="1" dirty="0" smtClean="0">
                <a:ln w="11430"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C__Data_Users_DefApps_AppData_INTERNETEXPLORER_Temp_Saved Images_4403285-thumb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495" y="3929066"/>
            <a:ext cx="1214447" cy="2428892"/>
          </a:xfrm>
          <a:prstGeom prst="rect">
            <a:avLst/>
          </a:prstGeom>
        </p:spPr>
      </p:pic>
      <p:pic>
        <p:nvPicPr>
          <p:cNvPr id="18" name="Рисунок 17" descr="C__Data_Users_DefApps_AppData_INTERNETEXPLORER_Temp_Saved Images_5014579-thumb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5786454"/>
            <a:ext cx="1500198" cy="857256"/>
          </a:xfrm>
          <a:prstGeom prst="rect">
            <a:avLst/>
          </a:prstGeom>
        </p:spPr>
      </p:pic>
      <p:pic>
        <p:nvPicPr>
          <p:cNvPr id="19" name="Рисунок 18" descr="IjlHuHV3Pw8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256" y="1000108"/>
            <a:ext cx="3240000" cy="43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Содержимое 6" descr="LG46CrQmymU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928670"/>
            <a:ext cx="3250737" cy="48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9"/>
            <a:ext cx="889248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none" spc="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Я – СЕСТРА  </a:t>
            </a:r>
            <a:r>
              <a:rPr lang="ru-RU" sz="4400" b="1" i="1" cap="none" spc="0" dirty="0" smtClean="0">
                <a:ln w="1143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МИН - АПА</a:t>
            </a:r>
            <a:endParaRPr lang="ru-RU" sz="4400" b="1" i="1" cap="none" spc="0" dirty="0">
              <a:ln w="11430"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5124" name="Picture 4" descr="J:\Мамы\клипарты\1358784447_0_39bac_d0c91fa9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6193">
            <a:off x="535953" y="4036423"/>
            <a:ext cx="4002045" cy="400204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1071546"/>
            <a:ext cx="2786082" cy="41434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Monotype Corsiva" pitchFamily="66" charset="0"/>
              </a:rPr>
              <a:t>«Сестра – шесть букв, километры понимания и просто дружба длиною в жизнь».  </a:t>
            </a:r>
            <a:endParaRPr lang="ru-RU" sz="36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6" name="Содержимое 5" descr="P1020399.JPG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3143250" y="1143000"/>
            <a:ext cx="6000750" cy="49291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2207</TotalTime>
  <Words>167</Words>
  <Application>Microsoft Office PowerPoint</Application>
  <PresentationFormat>Экран (4:3)</PresentationFormat>
  <Paragraphs>40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3" baseType="lpstr">
      <vt:lpstr>SimSun-ExtB</vt:lpstr>
      <vt:lpstr>Arial</vt:lpstr>
      <vt:lpstr>Calibri</vt:lpstr>
      <vt:lpstr>Corbel</vt:lpstr>
      <vt:lpstr>Georgia</vt:lpstr>
      <vt:lpstr>Gill Sans MT</vt:lpstr>
      <vt:lpstr>Monotype Corsiva</vt:lpstr>
      <vt:lpstr>Times New Roman</vt:lpstr>
      <vt:lpstr>Verdana</vt:lpstr>
      <vt:lpstr>Wingdings 2</vt:lpstr>
      <vt:lpstr>Солнцестояние</vt:lpstr>
      <vt:lpstr>     на районный конкурс профессионального мастерства русскоязычных воспитателей  «Я разговариваю  и работаю по-татарски - 2015»</vt:lpstr>
      <vt:lpstr>«Самая прекрасная женщина та, что делает дом счастливым».</vt:lpstr>
      <vt:lpstr>«Хорошая жена - спасение жизни»!</vt:lpstr>
      <vt:lpstr>«Счастливая дочь – в отца, а сынок – в маму».</vt:lpstr>
      <vt:lpstr>МИНЕМ ГАИЛӘМ   </vt:lpstr>
      <vt:lpstr>Презентация PowerPoint</vt:lpstr>
      <vt:lpstr>Презентация PowerPoint</vt:lpstr>
      <vt:lpstr> МИНЕМ   ЯРАТКАН   ОНЫГЫМ  </vt:lpstr>
      <vt:lpstr>«Сестра – шесть букв, километры понимания и просто дружба длиною в жизнь».  </vt:lpstr>
      <vt:lpstr>«Воспитатель работает над самой ответственной задачей- он формирует человека».</vt:lpstr>
      <vt:lpstr>Детки в садике живут. Здесь играют и поют. Здесь друзей себе находят. На прогулку ними ходят.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94</cp:revision>
  <dcterms:created xsi:type="dcterms:W3CDTF">2014-12-08T15:39:05Z</dcterms:created>
  <dcterms:modified xsi:type="dcterms:W3CDTF">2017-09-25T18:13:44Z</dcterms:modified>
</cp:coreProperties>
</file>