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86" r:id="rId5"/>
    <p:sldId id="287" r:id="rId6"/>
    <p:sldId id="288" r:id="rId7"/>
    <p:sldId id="289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9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9" autoAdjust="0"/>
    <p:restoredTop sz="94660"/>
  </p:normalViewPr>
  <p:slideViewPr>
    <p:cSldViewPr>
      <p:cViewPr varScale="1">
        <p:scale>
          <a:sx n="100" d="100"/>
          <a:sy n="100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Звук Ш.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Занятие №1, часть 2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Прямой слог в начале слова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28604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Составитель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Учитель-логопед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Спирева</a:t>
            </a:r>
            <a:r>
              <a:rPr lang="ru-RU" dirty="0" smtClean="0">
                <a:solidFill>
                  <a:srgbClr val="FF0000"/>
                </a:solidFill>
              </a:rPr>
              <a:t> Наталья Анатольевна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шакал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17410" name="Picture 2" descr="http://www.graycell.ru/picture/big/tabak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8586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шалун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16386" name="Picture 2" descr="http://www.kirovchanka.ru/assets/images/Articles/mama/razvitie/shalun/shalun_main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28736"/>
            <a:ext cx="647406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шаман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5362" name="Picture 2" descr="http://www.narodsevera.ru/dat/pic/image/77-sa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357298"/>
            <a:ext cx="357461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шипы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4338" name="Picture 2" descr="http://littleleo.ru/image/cache/data/OrtoKovriki/hip_3-6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298"/>
            <a:ext cx="5214974" cy="4895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шинель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3314" name="Picture 2" descr="http://vm.sovrhistory.ru/sovremennoy-istorii-rossii/specproekt-k-semidesyatiletiyu-velikoy-pobedy/img/shinel.jpg"/>
          <p:cNvPicPr>
            <a:picLocks noChangeAspect="1" noChangeArrowheads="1"/>
          </p:cNvPicPr>
          <p:nvPr/>
        </p:nvPicPr>
        <p:blipFill>
          <a:blip r:embed="rId2" cstate="print"/>
          <a:srcRect t="11957"/>
          <a:stretch>
            <a:fillRect/>
          </a:stretch>
        </p:blipFill>
        <p:spPr bwMode="auto">
          <a:xfrm>
            <a:off x="3000364" y="1142984"/>
            <a:ext cx="3286148" cy="537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шиповник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2292" name="Picture 4" descr="http://allpolus.com/uploads/posts/2014-05/1400744640_1xw6lskog09lfj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akartinki.narod.ru/215651321/Pic_173.ru_32.gif"/>
          <p:cNvPicPr>
            <a:picLocks noChangeAspect="1" noChangeArrowheads="1" noCrop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156" name="Picture 4" descr="http://bestgif.narod.ru/muliki/multik-22.gif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428728" y="1214422"/>
            <a:ext cx="5072098" cy="545732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http://www.playcast.ru/uploads/2016/03/10/1776390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20" y="0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49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«Воздух выходит из шарика»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9468624">
            <a:off x="3960305" y="3972603"/>
            <a:ext cx="4786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ША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ШО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ШУ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ШИ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мыльные шарики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ША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407194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ШИ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2357430"/>
            <a:ext cx="2643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err="1" smtClean="0">
                <a:solidFill>
                  <a:srgbClr val="FF0000"/>
                </a:solidFill>
              </a:rPr>
              <a:t>ШУ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1714488"/>
            <a:ext cx="17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1785926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ША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7620" y="4714884"/>
            <a:ext cx="2205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ШО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40" y="1571612"/>
            <a:ext cx="1062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ШУ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6116" y="2500306"/>
            <a:ext cx="2062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</a:rPr>
              <a:t>ШИ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  <p:bldP spid="12" grpId="0"/>
      <p:bldP spid="13" grpId="0"/>
      <p:bldP spid="14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слоги</a:t>
            </a:r>
            <a:endParaRPr lang="ru-RU" b="1" dirty="0">
              <a:solidFill>
                <a:srgbClr val="00B0F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12776"/>
          <a:ext cx="9144000" cy="313234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smtClean="0">
                          <a:solidFill>
                            <a:srgbClr val="FF0000"/>
                          </a:solidFill>
                        </a:rPr>
                        <a:t>ша-ша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ша-шо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2" name="Picture 2" descr="http://www.klass39.ru/wp-content/uploads/2015/08/0_89368_840cfb2d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153856"/>
            <a:ext cx="4048120" cy="2704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302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слова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шампунь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8434" name="Picture 2" descr="http://www.best-mother.ru/upload/ckfinder/2104/images/2(1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4429116" cy="4429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80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Звук Ш. Занятие №1, часть 2 </vt:lpstr>
      <vt:lpstr>Упражнение «Воздух выходит из шарика» произнести длительно звук /Ш/</vt:lpstr>
      <vt:lpstr>«Лопни» мыльный шарик</vt:lpstr>
      <vt:lpstr>«Лопни» мыльный шарик</vt:lpstr>
      <vt:lpstr>«Лопни» мыльный шарик</vt:lpstr>
      <vt:lpstr>«Лопни» мыльный шарик</vt:lpstr>
      <vt:lpstr>«Лопни» мыльные шарики</vt:lpstr>
      <vt:lpstr>Повтори слоги</vt:lpstr>
      <vt:lpstr>Повтори слова шампунь</vt:lpstr>
      <vt:lpstr>шакал</vt:lpstr>
      <vt:lpstr>шалун</vt:lpstr>
      <vt:lpstr>шаман</vt:lpstr>
      <vt:lpstr>шипы</vt:lpstr>
      <vt:lpstr>шинель</vt:lpstr>
      <vt:lpstr>шиповник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Ш. Занятие №1, часть 2 </dc:title>
  <dc:creator>Владимир Спирев</dc:creator>
  <cp:lastModifiedBy>Uchitel-31_2</cp:lastModifiedBy>
  <cp:revision>14</cp:revision>
  <dcterms:created xsi:type="dcterms:W3CDTF">2016-06-14T12:12:52Z</dcterms:created>
  <dcterms:modified xsi:type="dcterms:W3CDTF">2017-09-27T09:05:00Z</dcterms:modified>
</cp:coreProperties>
</file>