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93" autoAdjust="0"/>
    <p:restoredTop sz="94660"/>
  </p:normalViewPr>
  <p:slideViewPr>
    <p:cSldViewPr>
      <p:cViewPr>
        <p:scale>
          <a:sx n="70" d="100"/>
          <a:sy n="70" d="100"/>
        </p:scale>
        <p:origin x="-948" y="-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F0"/>
                </a:solidFill>
              </a:rPr>
              <a:t>Звук Ш.</a:t>
            </a:r>
            <a:br>
              <a:rPr lang="ru-RU" b="1" i="1" dirty="0" smtClean="0">
                <a:solidFill>
                  <a:srgbClr val="00B0F0"/>
                </a:solidFill>
              </a:rPr>
            </a:br>
            <a:r>
              <a:rPr lang="ru-RU" b="1" i="1" dirty="0" smtClean="0">
                <a:solidFill>
                  <a:srgbClr val="00B0F0"/>
                </a:solidFill>
              </a:rPr>
              <a:t>Занятие №1, часть 1 </a:t>
            </a:r>
            <a:endParaRPr lang="ru-RU" b="1" i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Прямой слог в начале слова</a:t>
            </a:r>
          </a:p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428604"/>
            <a:ext cx="4357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Составитель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Учитель-логопед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Спирева</a:t>
            </a:r>
            <a:r>
              <a:rPr lang="ru-RU" dirty="0" smtClean="0">
                <a:solidFill>
                  <a:srgbClr val="FF0000"/>
                </a:solidFill>
              </a:rPr>
              <a:t> Наталья Анатольевна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s1.hostingkartinok.com/uploads/images/2012/10/9b5f28f249b60412a4cf9cbc7cf8a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«Лопни» мыльный шарик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8914" name="Picture 2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428736"/>
            <a:ext cx="3872058" cy="3071834"/>
          </a:xfrm>
          <a:prstGeom prst="rect">
            <a:avLst/>
          </a:prstGeom>
          <a:noFill/>
        </p:spPr>
      </p:pic>
      <p:pic>
        <p:nvPicPr>
          <p:cNvPr id="38916" name="Picture 4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071546"/>
            <a:ext cx="2857500" cy="2266951"/>
          </a:xfrm>
          <a:prstGeom prst="rect">
            <a:avLst/>
          </a:prstGeom>
          <a:noFill/>
        </p:spPr>
      </p:pic>
      <p:pic>
        <p:nvPicPr>
          <p:cNvPr id="38920" name="Picture 8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071810"/>
            <a:ext cx="4573801" cy="3571876"/>
          </a:xfrm>
          <a:prstGeom prst="rect">
            <a:avLst/>
          </a:prstGeom>
          <a:noFill/>
        </p:spPr>
      </p:pic>
      <p:pic>
        <p:nvPicPr>
          <p:cNvPr id="38926" name="Picture 14" descr="https://img-fotki.yandex.ru/get/6706/27302857.1008/0_e6567_4470c449_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3286124"/>
            <a:ext cx="3071834" cy="307183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28662" y="3786190"/>
            <a:ext cx="36433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err="1" smtClean="0">
                <a:solidFill>
                  <a:srgbClr val="FF0000"/>
                </a:solidFill>
              </a:rPr>
              <a:t>ШИ</a:t>
            </a:r>
            <a:endParaRPr lang="ru-RU" sz="15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s1.hostingkartinok.com/uploads/images/2012/10/9b5f28f249b60412a4cf9cbc7cf8a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«Лопни» мыльные шарики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8914" name="Picture 2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428736"/>
            <a:ext cx="3872058" cy="3071834"/>
          </a:xfrm>
          <a:prstGeom prst="rect">
            <a:avLst/>
          </a:prstGeom>
          <a:noFill/>
        </p:spPr>
      </p:pic>
      <p:pic>
        <p:nvPicPr>
          <p:cNvPr id="38916" name="Picture 4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071546"/>
            <a:ext cx="2857500" cy="2266951"/>
          </a:xfrm>
          <a:prstGeom prst="rect">
            <a:avLst/>
          </a:prstGeom>
          <a:noFill/>
        </p:spPr>
      </p:pic>
      <p:pic>
        <p:nvPicPr>
          <p:cNvPr id="38920" name="Picture 8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071810"/>
            <a:ext cx="4573801" cy="3571876"/>
          </a:xfrm>
          <a:prstGeom prst="rect">
            <a:avLst/>
          </a:prstGeom>
          <a:noFill/>
        </p:spPr>
      </p:pic>
      <p:pic>
        <p:nvPicPr>
          <p:cNvPr id="38926" name="Picture 14" descr="https://img-fotki.yandex.ru/get/6706/27302857.1008/0_e6567_4470c449_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3286124"/>
            <a:ext cx="3071834" cy="307183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28662" y="3786190"/>
            <a:ext cx="36433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smtClean="0">
                <a:solidFill>
                  <a:srgbClr val="FF0000"/>
                </a:solidFill>
              </a:rPr>
              <a:t>ША</a:t>
            </a:r>
            <a:endParaRPr lang="ru-RU" sz="15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72198" y="4071942"/>
            <a:ext cx="2071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err="1" smtClean="0">
                <a:solidFill>
                  <a:srgbClr val="FF0000"/>
                </a:solidFill>
              </a:rPr>
              <a:t>ШИ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2976" y="2357430"/>
            <a:ext cx="264320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err="1" smtClean="0">
                <a:solidFill>
                  <a:srgbClr val="FF0000"/>
                </a:solidFill>
              </a:rPr>
              <a:t>ШУ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3438" y="1714488"/>
            <a:ext cx="17859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err="1" smtClean="0">
                <a:solidFill>
                  <a:srgbClr val="FF0000"/>
                </a:solidFill>
              </a:rPr>
              <a:t>ШО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9388" y="1785926"/>
            <a:ext cx="1285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ША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57620" y="4714884"/>
            <a:ext cx="22050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err="1" smtClean="0">
                <a:solidFill>
                  <a:srgbClr val="FF0000"/>
                </a:solidFill>
              </a:rPr>
              <a:t>ШО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43240" y="1571612"/>
            <a:ext cx="10620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</a:rPr>
              <a:t>ШУ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86116" y="2500306"/>
            <a:ext cx="2062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err="1" smtClean="0">
                <a:solidFill>
                  <a:srgbClr val="FF0000"/>
                </a:solidFill>
              </a:rPr>
              <a:t>ШИ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  <p:bldP spid="10" grpId="0"/>
      <p:bldP spid="12" grpId="0"/>
      <p:bldP spid="13" grpId="0"/>
      <p:bldP spid="14" grpId="0"/>
      <p:bldP spid="15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Повтори слоги</a:t>
            </a:r>
            <a:endParaRPr lang="ru-RU" b="1" dirty="0">
              <a:solidFill>
                <a:srgbClr val="00B0F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412776"/>
          <a:ext cx="9144000" cy="3132348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1044116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ша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шо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шу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ши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044116">
                <a:tc>
                  <a:txBody>
                    <a:bodyPr/>
                    <a:lstStyle/>
                    <a:p>
                      <a:pPr algn="ctr"/>
                      <a:r>
                        <a:rPr lang="ru-RU" sz="4000" smtClean="0">
                          <a:solidFill>
                            <a:srgbClr val="FF0000"/>
                          </a:solidFill>
                        </a:rPr>
                        <a:t>ша-ша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шо-шо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шу-шу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ши-ши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044116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ша-шо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шо-шу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шу-ши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ши-ша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362" name="Picture 2" descr="http://www.klass39.ru/wp-content/uploads/2015/08/0_89368_840cfb2d_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4153856"/>
            <a:ext cx="4048120" cy="2704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93022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Повтори слова</a:t>
            </a:r>
            <a:br>
              <a:rPr lang="ru-RU" b="1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шаль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37890" name="Picture 2" descr="http://cs3.livemaster.ru/zhurnalfoto/1/0/1/1210220018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643050"/>
            <a:ext cx="3929090" cy="48931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шапка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6866" name="Picture 2" descr="http://www.traveler-shop.ru/files/katalog/489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500174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шайба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5842" name="Picture 2" descr="http://www.rollerhockey.ru/images/stories/big_4694_21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785926"/>
            <a:ext cx="47625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шахматы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4818" name="Picture 2" descr="http://rokirovka.org/wp-content/uploads/2009/05/385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71612"/>
            <a:ext cx="6429418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шина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3794" name="Picture 2" descr="http://kordail.com/images/stories/virtuemart/product/shina_pnevmaticheskaya_solideal_300-15-18_b781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1428736"/>
            <a:ext cx="3230223" cy="4643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B0F0"/>
                </a:solidFill>
              </a:rPr>
              <a:t>шило</a:t>
            </a:r>
            <a:endParaRPr lang="ru-RU" u="sng" dirty="0">
              <a:solidFill>
                <a:srgbClr val="00B0F0"/>
              </a:solidFill>
            </a:endParaRPr>
          </a:p>
        </p:txBody>
      </p:sp>
      <p:pic>
        <p:nvPicPr>
          <p:cNvPr id="32770" name="Picture 2" descr="http://mirremonta.info/images/toolset/pic_s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928802"/>
            <a:ext cx="5157631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шея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1746" name="Picture 2" descr="https://i.ytimg.com/vi/dtVuVcR7qKc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857364"/>
            <a:ext cx="7874055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1.hostingkartinok.com/uploads/images/2012/10/9b5f28f249b60412a4cf9cbc7cf8a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Упражнение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«Воздух выходит из шарика»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произнести длительно звук /</a:t>
            </a:r>
            <a:r>
              <a:rPr lang="ru-RU" sz="3200" dirty="0" err="1" smtClean="0">
                <a:solidFill>
                  <a:srgbClr val="FF0000"/>
                </a:solidFill>
              </a:rPr>
              <a:t>Ш</a:t>
            </a:r>
            <a:r>
              <a:rPr lang="ru-RU" sz="3200" dirty="0" smtClean="0">
                <a:solidFill>
                  <a:srgbClr val="FF0000"/>
                </a:solidFill>
              </a:rPr>
              <a:t>/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" name="Picture 2" descr="https://i.ytimg.com/vi/LEe5A5mieSI/maxresdefaul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811" r="57295"/>
          <a:stretch>
            <a:fillRect/>
          </a:stretch>
        </p:blipFill>
        <p:spPr bwMode="auto">
          <a:xfrm>
            <a:off x="428596" y="2000240"/>
            <a:ext cx="2286016" cy="4301534"/>
          </a:xfrm>
          <a:prstGeom prst="rect">
            <a:avLst/>
          </a:prstGeom>
          <a:noFill/>
        </p:spPr>
      </p:pic>
      <p:sp>
        <p:nvSpPr>
          <p:cNvPr id="11" name="Полилиния 10"/>
          <p:cNvSpPr/>
          <p:nvPr/>
        </p:nvSpPr>
        <p:spPr>
          <a:xfrm>
            <a:off x="1571604" y="1714488"/>
            <a:ext cx="7072362" cy="4515955"/>
          </a:xfrm>
          <a:custGeom>
            <a:avLst/>
            <a:gdLst>
              <a:gd name="connsiteX0" fmla="*/ 0 w 6029358"/>
              <a:gd name="connsiteY0" fmla="*/ 3080824 h 3587261"/>
              <a:gd name="connsiteX1" fmla="*/ 28135 w 6029358"/>
              <a:gd name="connsiteY1" fmla="*/ 3123028 h 3587261"/>
              <a:gd name="connsiteX2" fmla="*/ 98474 w 6029358"/>
              <a:gd name="connsiteY2" fmla="*/ 3193366 h 3587261"/>
              <a:gd name="connsiteX3" fmla="*/ 126609 w 6029358"/>
              <a:gd name="connsiteY3" fmla="*/ 3235569 h 3587261"/>
              <a:gd name="connsiteX4" fmla="*/ 154745 w 6029358"/>
              <a:gd name="connsiteY4" fmla="*/ 3291840 h 3587261"/>
              <a:gd name="connsiteX5" fmla="*/ 281354 w 6029358"/>
              <a:gd name="connsiteY5" fmla="*/ 3404381 h 3587261"/>
              <a:gd name="connsiteX6" fmla="*/ 337625 w 6029358"/>
              <a:gd name="connsiteY6" fmla="*/ 3446584 h 3587261"/>
              <a:gd name="connsiteX7" fmla="*/ 436098 w 6029358"/>
              <a:gd name="connsiteY7" fmla="*/ 3474720 h 3587261"/>
              <a:gd name="connsiteX8" fmla="*/ 520505 w 6029358"/>
              <a:gd name="connsiteY8" fmla="*/ 3502855 h 3587261"/>
              <a:gd name="connsiteX9" fmla="*/ 562708 w 6029358"/>
              <a:gd name="connsiteY9" fmla="*/ 3530991 h 3587261"/>
              <a:gd name="connsiteX10" fmla="*/ 661181 w 6029358"/>
              <a:gd name="connsiteY10" fmla="*/ 3559126 h 3587261"/>
              <a:gd name="connsiteX11" fmla="*/ 858129 w 6029358"/>
              <a:gd name="connsiteY11" fmla="*/ 3587261 h 3587261"/>
              <a:gd name="connsiteX12" fmla="*/ 1097280 w 6029358"/>
              <a:gd name="connsiteY12" fmla="*/ 3573194 h 3587261"/>
              <a:gd name="connsiteX13" fmla="*/ 1322363 w 6029358"/>
              <a:gd name="connsiteY13" fmla="*/ 3530991 h 3587261"/>
              <a:gd name="connsiteX14" fmla="*/ 1519311 w 6029358"/>
              <a:gd name="connsiteY14" fmla="*/ 3502855 h 3587261"/>
              <a:gd name="connsiteX15" fmla="*/ 1617785 w 6029358"/>
              <a:gd name="connsiteY15" fmla="*/ 3488788 h 3587261"/>
              <a:gd name="connsiteX16" fmla="*/ 1702191 w 6029358"/>
              <a:gd name="connsiteY16" fmla="*/ 3418449 h 3587261"/>
              <a:gd name="connsiteX17" fmla="*/ 1744394 w 6029358"/>
              <a:gd name="connsiteY17" fmla="*/ 3334043 h 3587261"/>
              <a:gd name="connsiteX18" fmla="*/ 1772529 w 6029358"/>
              <a:gd name="connsiteY18" fmla="*/ 3277772 h 3587261"/>
              <a:gd name="connsiteX19" fmla="*/ 1800665 w 6029358"/>
              <a:gd name="connsiteY19" fmla="*/ 3165231 h 3587261"/>
              <a:gd name="connsiteX20" fmla="*/ 1814732 w 6029358"/>
              <a:gd name="connsiteY20" fmla="*/ 3108960 h 3587261"/>
              <a:gd name="connsiteX21" fmla="*/ 1842868 w 6029358"/>
              <a:gd name="connsiteY21" fmla="*/ 2954215 h 3587261"/>
              <a:gd name="connsiteX22" fmla="*/ 1828800 w 6029358"/>
              <a:gd name="connsiteY22" fmla="*/ 2518117 h 3587261"/>
              <a:gd name="connsiteX23" fmla="*/ 1814732 w 6029358"/>
              <a:gd name="connsiteY23" fmla="*/ 2433711 h 3587261"/>
              <a:gd name="connsiteX24" fmla="*/ 1758461 w 6029358"/>
              <a:gd name="connsiteY24" fmla="*/ 2307101 h 3587261"/>
              <a:gd name="connsiteX25" fmla="*/ 1688123 w 6029358"/>
              <a:gd name="connsiteY25" fmla="*/ 2208628 h 3587261"/>
              <a:gd name="connsiteX26" fmla="*/ 1659988 w 6029358"/>
              <a:gd name="connsiteY26" fmla="*/ 2180492 h 3587261"/>
              <a:gd name="connsiteX27" fmla="*/ 1547446 w 6029358"/>
              <a:gd name="connsiteY27" fmla="*/ 2152357 h 3587261"/>
              <a:gd name="connsiteX28" fmla="*/ 1434905 w 6029358"/>
              <a:gd name="connsiteY28" fmla="*/ 2124221 h 3587261"/>
              <a:gd name="connsiteX29" fmla="*/ 1280160 w 6029358"/>
              <a:gd name="connsiteY29" fmla="*/ 2152357 h 3587261"/>
              <a:gd name="connsiteX30" fmla="*/ 1195754 w 6029358"/>
              <a:gd name="connsiteY30" fmla="*/ 2180492 h 3587261"/>
              <a:gd name="connsiteX31" fmla="*/ 1111348 w 6029358"/>
              <a:gd name="connsiteY31" fmla="*/ 2236763 h 3587261"/>
              <a:gd name="connsiteX32" fmla="*/ 1111348 w 6029358"/>
              <a:gd name="connsiteY32" fmla="*/ 2518117 h 3587261"/>
              <a:gd name="connsiteX33" fmla="*/ 1139483 w 6029358"/>
              <a:gd name="connsiteY33" fmla="*/ 2560320 h 3587261"/>
              <a:gd name="connsiteX34" fmla="*/ 1195754 w 6029358"/>
              <a:gd name="connsiteY34" fmla="*/ 2672861 h 3587261"/>
              <a:gd name="connsiteX35" fmla="*/ 1237957 w 6029358"/>
              <a:gd name="connsiteY35" fmla="*/ 2686929 h 3587261"/>
              <a:gd name="connsiteX36" fmla="*/ 1350498 w 6029358"/>
              <a:gd name="connsiteY36" fmla="*/ 2771335 h 3587261"/>
              <a:gd name="connsiteX37" fmla="*/ 1392701 w 6029358"/>
              <a:gd name="connsiteY37" fmla="*/ 2813538 h 3587261"/>
              <a:gd name="connsiteX38" fmla="*/ 1463040 w 6029358"/>
              <a:gd name="connsiteY38" fmla="*/ 2841674 h 3587261"/>
              <a:gd name="connsiteX39" fmla="*/ 1547446 w 6029358"/>
              <a:gd name="connsiteY39" fmla="*/ 2869809 h 3587261"/>
              <a:gd name="connsiteX40" fmla="*/ 1617785 w 6029358"/>
              <a:gd name="connsiteY40" fmla="*/ 2926080 h 3587261"/>
              <a:gd name="connsiteX41" fmla="*/ 1786597 w 6029358"/>
              <a:gd name="connsiteY41" fmla="*/ 2897944 h 3587261"/>
              <a:gd name="connsiteX42" fmla="*/ 1828800 w 6029358"/>
              <a:gd name="connsiteY42" fmla="*/ 2883877 h 3587261"/>
              <a:gd name="connsiteX43" fmla="*/ 1885071 w 6029358"/>
              <a:gd name="connsiteY43" fmla="*/ 2926080 h 3587261"/>
              <a:gd name="connsiteX44" fmla="*/ 2124221 w 6029358"/>
              <a:gd name="connsiteY44" fmla="*/ 2869809 h 3587261"/>
              <a:gd name="connsiteX45" fmla="*/ 2166425 w 6029358"/>
              <a:gd name="connsiteY45" fmla="*/ 2855741 h 3587261"/>
              <a:gd name="connsiteX46" fmla="*/ 2264898 w 6029358"/>
              <a:gd name="connsiteY46" fmla="*/ 2813538 h 3587261"/>
              <a:gd name="connsiteX47" fmla="*/ 2307101 w 6029358"/>
              <a:gd name="connsiteY47" fmla="*/ 2771335 h 3587261"/>
              <a:gd name="connsiteX48" fmla="*/ 2349305 w 6029358"/>
              <a:gd name="connsiteY48" fmla="*/ 2757268 h 3587261"/>
              <a:gd name="connsiteX49" fmla="*/ 2461846 w 6029358"/>
              <a:gd name="connsiteY49" fmla="*/ 2658794 h 3587261"/>
              <a:gd name="connsiteX50" fmla="*/ 2546252 w 6029358"/>
              <a:gd name="connsiteY50" fmla="*/ 2630658 h 3587261"/>
              <a:gd name="connsiteX51" fmla="*/ 2574388 w 6029358"/>
              <a:gd name="connsiteY51" fmla="*/ 2602523 h 3587261"/>
              <a:gd name="connsiteX52" fmla="*/ 2616591 w 6029358"/>
              <a:gd name="connsiteY52" fmla="*/ 2588455 h 3587261"/>
              <a:gd name="connsiteX53" fmla="*/ 2672861 w 6029358"/>
              <a:gd name="connsiteY53" fmla="*/ 2560320 h 3587261"/>
              <a:gd name="connsiteX54" fmla="*/ 2771335 w 6029358"/>
              <a:gd name="connsiteY54" fmla="*/ 2447778 h 3587261"/>
              <a:gd name="connsiteX55" fmla="*/ 2799471 w 6029358"/>
              <a:gd name="connsiteY55" fmla="*/ 2419643 h 3587261"/>
              <a:gd name="connsiteX56" fmla="*/ 2813538 w 6029358"/>
              <a:gd name="connsiteY56" fmla="*/ 2349304 h 3587261"/>
              <a:gd name="connsiteX57" fmla="*/ 2855741 w 6029358"/>
              <a:gd name="connsiteY57" fmla="*/ 2222695 h 3587261"/>
              <a:gd name="connsiteX58" fmla="*/ 2883877 w 6029358"/>
              <a:gd name="connsiteY58" fmla="*/ 2096086 h 3587261"/>
              <a:gd name="connsiteX59" fmla="*/ 2841674 w 6029358"/>
              <a:gd name="connsiteY59" fmla="*/ 1659988 h 3587261"/>
              <a:gd name="connsiteX60" fmla="*/ 2813538 w 6029358"/>
              <a:gd name="connsiteY60" fmla="*/ 1617784 h 3587261"/>
              <a:gd name="connsiteX61" fmla="*/ 2771335 w 6029358"/>
              <a:gd name="connsiteY61" fmla="*/ 1533378 h 3587261"/>
              <a:gd name="connsiteX62" fmla="*/ 2743200 w 6029358"/>
              <a:gd name="connsiteY62" fmla="*/ 1477108 h 3587261"/>
              <a:gd name="connsiteX63" fmla="*/ 2644726 w 6029358"/>
              <a:gd name="connsiteY63" fmla="*/ 1420837 h 3587261"/>
              <a:gd name="connsiteX64" fmla="*/ 2602523 w 6029358"/>
              <a:gd name="connsiteY64" fmla="*/ 1392701 h 3587261"/>
              <a:gd name="connsiteX65" fmla="*/ 2489981 w 6029358"/>
              <a:gd name="connsiteY65" fmla="*/ 1364566 h 3587261"/>
              <a:gd name="connsiteX66" fmla="*/ 2433711 w 6029358"/>
              <a:gd name="connsiteY66" fmla="*/ 1378634 h 3587261"/>
              <a:gd name="connsiteX67" fmla="*/ 2405575 w 6029358"/>
              <a:gd name="connsiteY67" fmla="*/ 1406769 h 3587261"/>
              <a:gd name="connsiteX68" fmla="*/ 2363372 w 6029358"/>
              <a:gd name="connsiteY68" fmla="*/ 1434904 h 3587261"/>
              <a:gd name="connsiteX69" fmla="*/ 2349305 w 6029358"/>
              <a:gd name="connsiteY69" fmla="*/ 1477108 h 3587261"/>
              <a:gd name="connsiteX70" fmla="*/ 2321169 w 6029358"/>
              <a:gd name="connsiteY70" fmla="*/ 1505243 h 3587261"/>
              <a:gd name="connsiteX71" fmla="*/ 2335237 w 6029358"/>
              <a:gd name="connsiteY71" fmla="*/ 1983544 h 3587261"/>
              <a:gd name="connsiteX72" fmla="*/ 2349305 w 6029358"/>
              <a:gd name="connsiteY72" fmla="*/ 2039815 h 3587261"/>
              <a:gd name="connsiteX73" fmla="*/ 2391508 w 6029358"/>
              <a:gd name="connsiteY73" fmla="*/ 2067951 h 3587261"/>
              <a:gd name="connsiteX74" fmla="*/ 2419643 w 6029358"/>
              <a:gd name="connsiteY74" fmla="*/ 2110154 h 3587261"/>
              <a:gd name="connsiteX75" fmla="*/ 2532185 w 6029358"/>
              <a:gd name="connsiteY75" fmla="*/ 2152357 h 3587261"/>
              <a:gd name="connsiteX76" fmla="*/ 2743200 w 6029358"/>
              <a:gd name="connsiteY76" fmla="*/ 2194560 h 3587261"/>
              <a:gd name="connsiteX77" fmla="*/ 3066757 w 6029358"/>
              <a:gd name="connsiteY77" fmla="*/ 2180492 h 3587261"/>
              <a:gd name="connsiteX78" fmla="*/ 3319975 w 6029358"/>
              <a:gd name="connsiteY78" fmla="*/ 2138289 h 3587261"/>
              <a:gd name="connsiteX79" fmla="*/ 3376246 w 6029358"/>
              <a:gd name="connsiteY79" fmla="*/ 2082018 h 3587261"/>
              <a:gd name="connsiteX80" fmla="*/ 3460652 w 6029358"/>
              <a:gd name="connsiteY80" fmla="*/ 2053883 h 3587261"/>
              <a:gd name="connsiteX81" fmla="*/ 3502855 w 6029358"/>
              <a:gd name="connsiteY81" fmla="*/ 2011680 h 3587261"/>
              <a:gd name="connsiteX82" fmla="*/ 3559126 w 6029358"/>
              <a:gd name="connsiteY82" fmla="*/ 1997612 h 3587261"/>
              <a:gd name="connsiteX83" fmla="*/ 3713871 w 6029358"/>
              <a:gd name="connsiteY83" fmla="*/ 1828800 h 3587261"/>
              <a:gd name="connsiteX84" fmla="*/ 3742006 w 6029358"/>
              <a:gd name="connsiteY84" fmla="*/ 1744394 h 3587261"/>
              <a:gd name="connsiteX85" fmla="*/ 3770141 w 6029358"/>
              <a:gd name="connsiteY85" fmla="*/ 1702191 h 3587261"/>
              <a:gd name="connsiteX86" fmla="*/ 3784209 w 6029358"/>
              <a:gd name="connsiteY86" fmla="*/ 1659988 h 3587261"/>
              <a:gd name="connsiteX87" fmla="*/ 3826412 w 6029358"/>
              <a:gd name="connsiteY87" fmla="*/ 1617784 h 3587261"/>
              <a:gd name="connsiteX88" fmla="*/ 3868615 w 6029358"/>
              <a:gd name="connsiteY88" fmla="*/ 1519311 h 3587261"/>
              <a:gd name="connsiteX89" fmla="*/ 3924886 w 6029358"/>
              <a:gd name="connsiteY89" fmla="*/ 1420837 h 3587261"/>
              <a:gd name="connsiteX90" fmla="*/ 3938954 w 6029358"/>
              <a:gd name="connsiteY90" fmla="*/ 1364566 h 3587261"/>
              <a:gd name="connsiteX91" fmla="*/ 3967089 w 6029358"/>
              <a:gd name="connsiteY91" fmla="*/ 1237957 h 3587261"/>
              <a:gd name="connsiteX92" fmla="*/ 3981157 w 6029358"/>
              <a:gd name="connsiteY92" fmla="*/ 1195754 h 3587261"/>
              <a:gd name="connsiteX93" fmla="*/ 3995225 w 6029358"/>
              <a:gd name="connsiteY93" fmla="*/ 1139483 h 3587261"/>
              <a:gd name="connsiteX94" fmla="*/ 4009292 w 6029358"/>
              <a:gd name="connsiteY94" fmla="*/ 1097280 h 3587261"/>
              <a:gd name="connsiteX95" fmla="*/ 4037428 w 6029358"/>
              <a:gd name="connsiteY95" fmla="*/ 970671 h 3587261"/>
              <a:gd name="connsiteX96" fmla="*/ 4023360 w 6029358"/>
              <a:gd name="connsiteY96" fmla="*/ 914400 h 3587261"/>
              <a:gd name="connsiteX97" fmla="*/ 3995225 w 6029358"/>
              <a:gd name="connsiteY97" fmla="*/ 787791 h 3587261"/>
              <a:gd name="connsiteX98" fmla="*/ 3924886 w 6029358"/>
              <a:gd name="connsiteY98" fmla="*/ 661181 h 3587261"/>
              <a:gd name="connsiteX99" fmla="*/ 3882683 w 6029358"/>
              <a:gd name="connsiteY99" fmla="*/ 647114 h 3587261"/>
              <a:gd name="connsiteX100" fmla="*/ 3826412 w 6029358"/>
              <a:gd name="connsiteY100" fmla="*/ 661181 h 3587261"/>
              <a:gd name="connsiteX101" fmla="*/ 3784209 w 6029358"/>
              <a:gd name="connsiteY101" fmla="*/ 675249 h 3587261"/>
              <a:gd name="connsiteX102" fmla="*/ 3629465 w 6029358"/>
              <a:gd name="connsiteY102" fmla="*/ 717452 h 3587261"/>
              <a:gd name="connsiteX103" fmla="*/ 3559126 w 6029358"/>
              <a:gd name="connsiteY103" fmla="*/ 787791 h 3587261"/>
              <a:gd name="connsiteX104" fmla="*/ 3488788 w 6029358"/>
              <a:gd name="connsiteY104" fmla="*/ 872197 h 3587261"/>
              <a:gd name="connsiteX105" fmla="*/ 3474720 w 6029358"/>
              <a:gd name="connsiteY105" fmla="*/ 1153551 h 3587261"/>
              <a:gd name="connsiteX106" fmla="*/ 3502855 w 6029358"/>
              <a:gd name="connsiteY106" fmla="*/ 1294228 h 3587261"/>
              <a:gd name="connsiteX107" fmla="*/ 3629465 w 6029358"/>
              <a:gd name="connsiteY107" fmla="*/ 1406769 h 3587261"/>
              <a:gd name="connsiteX108" fmla="*/ 3713871 w 6029358"/>
              <a:gd name="connsiteY108" fmla="*/ 1463040 h 3587261"/>
              <a:gd name="connsiteX109" fmla="*/ 3826412 w 6029358"/>
              <a:gd name="connsiteY109" fmla="*/ 1491175 h 3587261"/>
              <a:gd name="connsiteX110" fmla="*/ 3868615 w 6029358"/>
              <a:gd name="connsiteY110" fmla="*/ 1519311 h 3587261"/>
              <a:gd name="connsiteX111" fmla="*/ 4192172 w 6029358"/>
              <a:gd name="connsiteY111" fmla="*/ 1491175 h 3587261"/>
              <a:gd name="connsiteX112" fmla="*/ 4234375 w 6029358"/>
              <a:gd name="connsiteY112" fmla="*/ 1463040 h 3587261"/>
              <a:gd name="connsiteX113" fmla="*/ 4318781 w 6029358"/>
              <a:gd name="connsiteY113" fmla="*/ 1434904 h 3587261"/>
              <a:gd name="connsiteX114" fmla="*/ 4403188 w 6029358"/>
              <a:gd name="connsiteY114" fmla="*/ 1364566 h 3587261"/>
              <a:gd name="connsiteX115" fmla="*/ 4445391 w 6029358"/>
              <a:gd name="connsiteY115" fmla="*/ 1336431 h 3587261"/>
              <a:gd name="connsiteX116" fmla="*/ 4515729 w 6029358"/>
              <a:gd name="connsiteY116" fmla="*/ 1266092 h 3587261"/>
              <a:gd name="connsiteX117" fmla="*/ 4572000 w 6029358"/>
              <a:gd name="connsiteY117" fmla="*/ 1209821 h 3587261"/>
              <a:gd name="connsiteX118" fmla="*/ 4628271 w 6029358"/>
              <a:gd name="connsiteY118" fmla="*/ 1139483 h 3587261"/>
              <a:gd name="connsiteX119" fmla="*/ 4684541 w 6029358"/>
              <a:gd name="connsiteY119" fmla="*/ 1111348 h 3587261"/>
              <a:gd name="connsiteX120" fmla="*/ 4740812 w 6029358"/>
              <a:gd name="connsiteY120" fmla="*/ 1026941 h 3587261"/>
              <a:gd name="connsiteX121" fmla="*/ 4825218 w 6029358"/>
              <a:gd name="connsiteY121" fmla="*/ 914400 h 3587261"/>
              <a:gd name="connsiteX122" fmla="*/ 4881489 w 6029358"/>
              <a:gd name="connsiteY122" fmla="*/ 815926 h 3587261"/>
              <a:gd name="connsiteX123" fmla="*/ 4895557 w 6029358"/>
              <a:gd name="connsiteY123" fmla="*/ 773723 h 3587261"/>
              <a:gd name="connsiteX124" fmla="*/ 4923692 w 6029358"/>
              <a:gd name="connsiteY124" fmla="*/ 576775 h 3587261"/>
              <a:gd name="connsiteX125" fmla="*/ 4965895 w 6029358"/>
              <a:gd name="connsiteY125" fmla="*/ 422031 h 3587261"/>
              <a:gd name="connsiteX126" fmla="*/ 5008098 w 6029358"/>
              <a:gd name="connsiteY126" fmla="*/ 267286 h 3587261"/>
              <a:gd name="connsiteX127" fmla="*/ 4965895 w 6029358"/>
              <a:gd name="connsiteY127" fmla="*/ 14068 h 3587261"/>
              <a:gd name="connsiteX128" fmla="*/ 4923692 w 6029358"/>
              <a:gd name="connsiteY128" fmla="*/ 0 h 3587261"/>
              <a:gd name="connsiteX129" fmla="*/ 4797083 w 6029358"/>
              <a:gd name="connsiteY129" fmla="*/ 14068 h 3587261"/>
              <a:gd name="connsiteX130" fmla="*/ 4712677 w 6029358"/>
              <a:gd name="connsiteY130" fmla="*/ 98474 h 3587261"/>
              <a:gd name="connsiteX131" fmla="*/ 4670474 w 6029358"/>
              <a:gd name="connsiteY131" fmla="*/ 126609 h 3587261"/>
              <a:gd name="connsiteX132" fmla="*/ 4642338 w 6029358"/>
              <a:gd name="connsiteY132" fmla="*/ 211015 h 3587261"/>
              <a:gd name="connsiteX133" fmla="*/ 4600135 w 6029358"/>
              <a:gd name="connsiteY133" fmla="*/ 253218 h 3587261"/>
              <a:gd name="connsiteX134" fmla="*/ 4572000 w 6029358"/>
              <a:gd name="connsiteY134" fmla="*/ 295421 h 3587261"/>
              <a:gd name="connsiteX135" fmla="*/ 4586068 w 6029358"/>
              <a:gd name="connsiteY135" fmla="*/ 492369 h 3587261"/>
              <a:gd name="connsiteX136" fmla="*/ 4628271 w 6029358"/>
              <a:gd name="connsiteY136" fmla="*/ 520504 h 3587261"/>
              <a:gd name="connsiteX137" fmla="*/ 4642338 w 6029358"/>
              <a:gd name="connsiteY137" fmla="*/ 562708 h 3587261"/>
              <a:gd name="connsiteX138" fmla="*/ 4670474 w 6029358"/>
              <a:gd name="connsiteY138" fmla="*/ 590843 h 3587261"/>
              <a:gd name="connsiteX139" fmla="*/ 4712677 w 6029358"/>
              <a:gd name="connsiteY139" fmla="*/ 647114 h 3587261"/>
              <a:gd name="connsiteX140" fmla="*/ 4825218 w 6029358"/>
              <a:gd name="connsiteY140" fmla="*/ 675249 h 3587261"/>
              <a:gd name="connsiteX141" fmla="*/ 4909625 w 6029358"/>
              <a:gd name="connsiteY141" fmla="*/ 745588 h 3587261"/>
              <a:gd name="connsiteX142" fmla="*/ 4951828 w 6029358"/>
              <a:gd name="connsiteY142" fmla="*/ 759655 h 3587261"/>
              <a:gd name="connsiteX143" fmla="*/ 5261317 w 6029358"/>
              <a:gd name="connsiteY143" fmla="*/ 745588 h 3587261"/>
              <a:gd name="connsiteX144" fmla="*/ 5387926 w 6029358"/>
              <a:gd name="connsiteY144" fmla="*/ 717452 h 3587261"/>
              <a:gd name="connsiteX145" fmla="*/ 5430129 w 6029358"/>
              <a:gd name="connsiteY145" fmla="*/ 689317 h 3587261"/>
              <a:gd name="connsiteX146" fmla="*/ 5472332 w 6029358"/>
              <a:gd name="connsiteY146" fmla="*/ 675249 h 3587261"/>
              <a:gd name="connsiteX147" fmla="*/ 5613009 w 6029358"/>
              <a:gd name="connsiteY147" fmla="*/ 604911 h 3587261"/>
              <a:gd name="connsiteX148" fmla="*/ 5655212 w 6029358"/>
              <a:gd name="connsiteY148" fmla="*/ 576775 h 3587261"/>
              <a:gd name="connsiteX149" fmla="*/ 5725551 w 6029358"/>
              <a:gd name="connsiteY149" fmla="*/ 534572 h 3587261"/>
              <a:gd name="connsiteX150" fmla="*/ 5781821 w 6029358"/>
              <a:gd name="connsiteY150" fmla="*/ 492369 h 3587261"/>
              <a:gd name="connsiteX151" fmla="*/ 5809957 w 6029358"/>
              <a:gd name="connsiteY151" fmla="*/ 464234 h 3587261"/>
              <a:gd name="connsiteX152" fmla="*/ 5866228 w 6029358"/>
              <a:gd name="connsiteY152" fmla="*/ 436098 h 3587261"/>
              <a:gd name="connsiteX153" fmla="*/ 5964701 w 6029358"/>
              <a:gd name="connsiteY153" fmla="*/ 365760 h 3587261"/>
              <a:gd name="connsiteX154" fmla="*/ 6020972 w 6029358"/>
              <a:gd name="connsiteY154" fmla="*/ 337624 h 3587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</a:cxnLst>
            <a:rect l="l" t="t" r="r" b="b"/>
            <a:pathLst>
              <a:path w="6029358" h="3587261">
                <a:moveTo>
                  <a:pt x="0" y="3080824"/>
                </a:moveTo>
                <a:cubicBezTo>
                  <a:pt x="9378" y="3094892"/>
                  <a:pt x="17001" y="3110304"/>
                  <a:pt x="28135" y="3123028"/>
                </a:cubicBezTo>
                <a:cubicBezTo>
                  <a:pt x="49970" y="3147982"/>
                  <a:pt x="80081" y="3165777"/>
                  <a:pt x="98474" y="3193366"/>
                </a:cubicBezTo>
                <a:cubicBezTo>
                  <a:pt x="107852" y="3207434"/>
                  <a:pt x="118221" y="3220889"/>
                  <a:pt x="126609" y="3235569"/>
                </a:cubicBezTo>
                <a:cubicBezTo>
                  <a:pt x="137014" y="3253777"/>
                  <a:pt x="141644" y="3275464"/>
                  <a:pt x="154745" y="3291840"/>
                </a:cubicBezTo>
                <a:cubicBezTo>
                  <a:pt x="221893" y="3375775"/>
                  <a:pt x="218457" y="3359455"/>
                  <a:pt x="281354" y="3404381"/>
                </a:cubicBezTo>
                <a:cubicBezTo>
                  <a:pt x="300433" y="3418009"/>
                  <a:pt x="317268" y="3434951"/>
                  <a:pt x="337625" y="3446584"/>
                </a:cubicBezTo>
                <a:cubicBezTo>
                  <a:pt x="355043" y="3456537"/>
                  <a:pt x="421672" y="3470392"/>
                  <a:pt x="436098" y="3474720"/>
                </a:cubicBezTo>
                <a:cubicBezTo>
                  <a:pt x="464505" y="3483242"/>
                  <a:pt x="520505" y="3502855"/>
                  <a:pt x="520505" y="3502855"/>
                </a:cubicBezTo>
                <a:cubicBezTo>
                  <a:pt x="534573" y="3512234"/>
                  <a:pt x="547586" y="3523430"/>
                  <a:pt x="562708" y="3530991"/>
                </a:cubicBezTo>
                <a:cubicBezTo>
                  <a:pt x="580580" y="3539927"/>
                  <a:pt x="646163" y="3556122"/>
                  <a:pt x="661181" y="3559126"/>
                </a:cubicBezTo>
                <a:cubicBezTo>
                  <a:pt x="728794" y="3572649"/>
                  <a:pt x="788969" y="3578616"/>
                  <a:pt x="858129" y="3587261"/>
                </a:cubicBezTo>
                <a:cubicBezTo>
                  <a:pt x="937846" y="3582572"/>
                  <a:pt x="1017701" y="3579825"/>
                  <a:pt x="1097280" y="3573194"/>
                </a:cubicBezTo>
                <a:cubicBezTo>
                  <a:pt x="1210735" y="3563740"/>
                  <a:pt x="1199654" y="3552332"/>
                  <a:pt x="1322363" y="3530991"/>
                </a:cubicBezTo>
                <a:cubicBezTo>
                  <a:pt x="1387698" y="3519628"/>
                  <a:pt x="1453662" y="3512233"/>
                  <a:pt x="1519311" y="3502855"/>
                </a:cubicBezTo>
                <a:lnTo>
                  <a:pt x="1617785" y="3488788"/>
                </a:lnTo>
                <a:cubicBezTo>
                  <a:pt x="1659281" y="3461124"/>
                  <a:pt x="1668343" y="3459067"/>
                  <a:pt x="1702191" y="3418449"/>
                </a:cubicBezTo>
                <a:cubicBezTo>
                  <a:pt x="1741946" y="3370743"/>
                  <a:pt x="1722002" y="3386291"/>
                  <a:pt x="1744394" y="3334043"/>
                </a:cubicBezTo>
                <a:cubicBezTo>
                  <a:pt x="1752655" y="3314768"/>
                  <a:pt x="1765897" y="3297667"/>
                  <a:pt x="1772529" y="3277772"/>
                </a:cubicBezTo>
                <a:cubicBezTo>
                  <a:pt x="1784757" y="3241088"/>
                  <a:pt x="1791287" y="3202745"/>
                  <a:pt x="1800665" y="3165231"/>
                </a:cubicBezTo>
                <a:cubicBezTo>
                  <a:pt x="1805354" y="3146474"/>
                  <a:pt x="1811998" y="3128100"/>
                  <a:pt x="1814732" y="3108960"/>
                </a:cubicBezTo>
                <a:cubicBezTo>
                  <a:pt x="1831534" y="2991346"/>
                  <a:pt x="1820758" y="3042654"/>
                  <a:pt x="1842868" y="2954215"/>
                </a:cubicBezTo>
                <a:cubicBezTo>
                  <a:pt x="1838179" y="2808849"/>
                  <a:pt x="1836650" y="2663347"/>
                  <a:pt x="1828800" y="2518117"/>
                </a:cubicBezTo>
                <a:cubicBezTo>
                  <a:pt x="1827260" y="2489635"/>
                  <a:pt x="1822237" y="2461229"/>
                  <a:pt x="1814732" y="2433711"/>
                </a:cubicBezTo>
                <a:cubicBezTo>
                  <a:pt x="1806866" y="2404870"/>
                  <a:pt x="1774590" y="2335326"/>
                  <a:pt x="1758461" y="2307101"/>
                </a:cubicBezTo>
                <a:cubicBezTo>
                  <a:pt x="1745169" y="2283841"/>
                  <a:pt x="1701851" y="2225102"/>
                  <a:pt x="1688123" y="2208628"/>
                </a:cubicBezTo>
                <a:cubicBezTo>
                  <a:pt x="1679632" y="2198439"/>
                  <a:pt x="1672303" y="2185418"/>
                  <a:pt x="1659988" y="2180492"/>
                </a:cubicBezTo>
                <a:cubicBezTo>
                  <a:pt x="1624085" y="2166131"/>
                  <a:pt x="1584960" y="2161736"/>
                  <a:pt x="1547446" y="2152357"/>
                </a:cubicBezTo>
                <a:lnTo>
                  <a:pt x="1434905" y="2124221"/>
                </a:lnTo>
                <a:cubicBezTo>
                  <a:pt x="1365546" y="2134130"/>
                  <a:pt x="1340461" y="2134267"/>
                  <a:pt x="1280160" y="2152357"/>
                </a:cubicBezTo>
                <a:cubicBezTo>
                  <a:pt x="1251754" y="2160879"/>
                  <a:pt x="1220430" y="2164041"/>
                  <a:pt x="1195754" y="2180492"/>
                </a:cubicBezTo>
                <a:lnTo>
                  <a:pt x="1111348" y="2236763"/>
                </a:lnTo>
                <a:cubicBezTo>
                  <a:pt x="1074992" y="2345827"/>
                  <a:pt x="1080441" y="2312067"/>
                  <a:pt x="1111348" y="2518117"/>
                </a:cubicBezTo>
                <a:cubicBezTo>
                  <a:pt x="1113856" y="2534837"/>
                  <a:pt x="1130105" y="2546252"/>
                  <a:pt x="1139483" y="2560320"/>
                </a:cubicBezTo>
                <a:cubicBezTo>
                  <a:pt x="1152232" y="2611315"/>
                  <a:pt x="1150446" y="2635104"/>
                  <a:pt x="1195754" y="2672861"/>
                </a:cubicBezTo>
                <a:cubicBezTo>
                  <a:pt x="1207146" y="2682354"/>
                  <a:pt x="1223889" y="2682240"/>
                  <a:pt x="1237957" y="2686929"/>
                </a:cubicBezTo>
                <a:cubicBezTo>
                  <a:pt x="1318780" y="2767753"/>
                  <a:pt x="1276839" y="2746783"/>
                  <a:pt x="1350498" y="2771335"/>
                </a:cubicBezTo>
                <a:cubicBezTo>
                  <a:pt x="1364566" y="2785403"/>
                  <a:pt x="1375830" y="2802994"/>
                  <a:pt x="1392701" y="2813538"/>
                </a:cubicBezTo>
                <a:cubicBezTo>
                  <a:pt x="1414115" y="2826922"/>
                  <a:pt x="1439308" y="2833044"/>
                  <a:pt x="1463040" y="2841674"/>
                </a:cubicBezTo>
                <a:cubicBezTo>
                  <a:pt x="1490912" y="2851809"/>
                  <a:pt x="1522770" y="2853358"/>
                  <a:pt x="1547446" y="2869809"/>
                </a:cubicBezTo>
                <a:cubicBezTo>
                  <a:pt x="1600685" y="2905301"/>
                  <a:pt x="1577694" y="2885989"/>
                  <a:pt x="1617785" y="2926080"/>
                </a:cubicBezTo>
                <a:cubicBezTo>
                  <a:pt x="1674056" y="2916701"/>
                  <a:pt x="1730658" y="2909132"/>
                  <a:pt x="1786597" y="2897944"/>
                </a:cubicBezTo>
                <a:cubicBezTo>
                  <a:pt x="1801138" y="2895036"/>
                  <a:pt x="1814542" y="2879803"/>
                  <a:pt x="1828800" y="2883877"/>
                </a:cubicBezTo>
                <a:cubicBezTo>
                  <a:pt x="1851344" y="2890318"/>
                  <a:pt x="1866314" y="2912012"/>
                  <a:pt x="1885071" y="2926080"/>
                </a:cubicBezTo>
                <a:cubicBezTo>
                  <a:pt x="1919879" y="2918345"/>
                  <a:pt x="2085609" y="2882680"/>
                  <a:pt x="2124221" y="2869809"/>
                </a:cubicBezTo>
                <a:cubicBezTo>
                  <a:pt x="2138289" y="2865120"/>
                  <a:pt x="2152795" y="2861582"/>
                  <a:pt x="2166425" y="2855741"/>
                </a:cubicBezTo>
                <a:cubicBezTo>
                  <a:pt x="2288114" y="2803589"/>
                  <a:pt x="2165920" y="2846531"/>
                  <a:pt x="2264898" y="2813538"/>
                </a:cubicBezTo>
                <a:cubicBezTo>
                  <a:pt x="2278966" y="2799470"/>
                  <a:pt x="2290548" y="2782370"/>
                  <a:pt x="2307101" y="2771335"/>
                </a:cubicBezTo>
                <a:cubicBezTo>
                  <a:pt x="2319439" y="2763110"/>
                  <a:pt x="2337442" y="2766165"/>
                  <a:pt x="2349305" y="2757268"/>
                </a:cubicBezTo>
                <a:cubicBezTo>
                  <a:pt x="2399393" y="2719702"/>
                  <a:pt x="2408475" y="2682514"/>
                  <a:pt x="2461846" y="2658794"/>
                </a:cubicBezTo>
                <a:cubicBezTo>
                  <a:pt x="2488947" y="2646749"/>
                  <a:pt x="2546252" y="2630658"/>
                  <a:pt x="2546252" y="2630658"/>
                </a:cubicBezTo>
                <a:cubicBezTo>
                  <a:pt x="2555631" y="2621280"/>
                  <a:pt x="2563015" y="2609347"/>
                  <a:pt x="2574388" y="2602523"/>
                </a:cubicBezTo>
                <a:cubicBezTo>
                  <a:pt x="2587104" y="2594894"/>
                  <a:pt x="2602961" y="2594296"/>
                  <a:pt x="2616591" y="2588455"/>
                </a:cubicBezTo>
                <a:cubicBezTo>
                  <a:pt x="2635866" y="2580194"/>
                  <a:pt x="2654104" y="2569698"/>
                  <a:pt x="2672861" y="2560320"/>
                </a:cubicBezTo>
                <a:cubicBezTo>
                  <a:pt x="2719389" y="2490530"/>
                  <a:pt x="2689044" y="2530069"/>
                  <a:pt x="2771335" y="2447778"/>
                </a:cubicBezTo>
                <a:lnTo>
                  <a:pt x="2799471" y="2419643"/>
                </a:lnTo>
                <a:cubicBezTo>
                  <a:pt x="2804160" y="2396197"/>
                  <a:pt x="2806969" y="2372295"/>
                  <a:pt x="2813538" y="2349304"/>
                </a:cubicBezTo>
                <a:cubicBezTo>
                  <a:pt x="2825759" y="2306530"/>
                  <a:pt x="2847016" y="2266317"/>
                  <a:pt x="2855741" y="2222695"/>
                </a:cubicBezTo>
                <a:cubicBezTo>
                  <a:pt x="2873601" y="2133398"/>
                  <a:pt x="2864010" y="2175553"/>
                  <a:pt x="2883877" y="2096086"/>
                </a:cubicBezTo>
                <a:cubicBezTo>
                  <a:pt x="2877455" y="1941961"/>
                  <a:pt x="2898005" y="1800816"/>
                  <a:pt x="2841674" y="1659988"/>
                </a:cubicBezTo>
                <a:cubicBezTo>
                  <a:pt x="2835395" y="1644290"/>
                  <a:pt x="2822917" y="1631852"/>
                  <a:pt x="2813538" y="1617784"/>
                </a:cubicBezTo>
                <a:cubicBezTo>
                  <a:pt x="2787747" y="1540407"/>
                  <a:pt x="2814968" y="1609735"/>
                  <a:pt x="2771335" y="1533378"/>
                </a:cubicBezTo>
                <a:cubicBezTo>
                  <a:pt x="2760931" y="1515170"/>
                  <a:pt x="2756625" y="1493218"/>
                  <a:pt x="2743200" y="1477108"/>
                </a:cubicBezTo>
                <a:cubicBezTo>
                  <a:pt x="2727619" y="1458410"/>
                  <a:pt x="2661457" y="1430398"/>
                  <a:pt x="2644726" y="1420837"/>
                </a:cubicBezTo>
                <a:cubicBezTo>
                  <a:pt x="2630046" y="1412449"/>
                  <a:pt x="2618412" y="1398479"/>
                  <a:pt x="2602523" y="1392701"/>
                </a:cubicBezTo>
                <a:cubicBezTo>
                  <a:pt x="2566183" y="1379486"/>
                  <a:pt x="2489981" y="1364566"/>
                  <a:pt x="2489981" y="1364566"/>
                </a:cubicBezTo>
                <a:cubicBezTo>
                  <a:pt x="2471224" y="1369255"/>
                  <a:pt x="2451004" y="1369988"/>
                  <a:pt x="2433711" y="1378634"/>
                </a:cubicBezTo>
                <a:cubicBezTo>
                  <a:pt x="2421848" y="1384565"/>
                  <a:pt x="2415932" y="1398484"/>
                  <a:pt x="2405575" y="1406769"/>
                </a:cubicBezTo>
                <a:cubicBezTo>
                  <a:pt x="2392373" y="1417331"/>
                  <a:pt x="2377440" y="1425526"/>
                  <a:pt x="2363372" y="1434904"/>
                </a:cubicBezTo>
                <a:cubicBezTo>
                  <a:pt x="2358683" y="1448972"/>
                  <a:pt x="2356934" y="1464392"/>
                  <a:pt x="2349305" y="1477108"/>
                </a:cubicBezTo>
                <a:cubicBezTo>
                  <a:pt x="2342481" y="1488481"/>
                  <a:pt x="2321537" y="1491985"/>
                  <a:pt x="2321169" y="1505243"/>
                </a:cubicBezTo>
                <a:cubicBezTo>
                  <a:pt x="2316740" y="1664684"/>
                  <a:pt x="2326854" y="1824262"/>
                  <a:pt x="2335237" y="1983544"/>
                </a:cubicBezTo>
                <a:cubicBezTo>
                  <a:pt x="2336253" y="2002852"/>
                  <a:pt x="2338580" y="2023728"/>
                  <a:pt x="2349305" y="2039815"/>
                </a:cubicBezTo>
                <a:cubicBezTo>
                  <a:pt x="2358683" y="2053883"/>
                  <a:pt x="2377440" y="2058572"/>
                  <a:pt x="2391508" y="2067951"/>
                </a:cubicBezTo>
                <a:cubicBezTo>
                  <a:pt x="2400886" y="2082019"/>
                  <a:pt x="2407688" y="2098199"/>
                  <a:pt x="2419643" y="2110154"/>
                </a:cubicBezTo>
                <a:cubicBezTo>
                  <a:pt x="2458238" y="2148749"/>
                  <a:pt x="2478505" y="2138937"/>
                  <a:pt x="2532185" y="2152357"/>
                </a:cubicBezTo>
                <a:cubicBezTo>
                  <a:pt x="2705530" y="2195693"/>
                  <a:pt x="2554124" y="2170925"/>
                  <a:pt x="2743200" y="2194560"/>
                </a:cubicBezTo>
                <a:cubicBezTo>
                  <a:pt x="2851052" y="2189871"/>
                  <a:pt x="2959156" y="2189216"/>
                  <a:pt x="3066757" y="2180492"/>
                </a:cubicBezTo>
                <a:cubicBezTo>
                  <a:pt x="3203825" y="2169378"/>
                  <a:pt x="3222407" y="2162682"/>
                  <a:pt x="3319975" y="2138289"/>
                </a:cubicBezTo>
                <a:cubicBezTo>
                  <a:pt x="3338732" y="2119532"/>
                  <a:pt x="3351081" y="2090406"/>
                  <a:pt x="3376246" y="2082018"/>
                </a:cubicBezTo>
                <a:lnTo>
                  <a:pt x="3460652" y="2053883"/>
                </a:lnTo>
                <a:cubicBezTo>
                  <a:pt x="3474720" y="2039815"/>
                  <a:pt x="3485582" y="2021551"/>
                  <a:pt x="3502855" y="2011680"/>
                </a:cubicBezTo>
                <a:cubicBezTo>
                  <a:pt x="3519642" y="2002087"/>
                  <a:pt x="3543659" y="2009213"/>
                  <a:pt x="3559126" y="1997612"/>
                </a:cubicBezTo>
                <a:cubicBezTo>
                  <a:pt x="3632912" y="1942273"/>
                  <a:pt x="3664292" y="1894906"/>
                  <a:pt x="3713871" y="1828800"/>
                </a:cubicBezTo>
                <a:cubicBezTo>
                  <a:pt x="3723249" y="1800665"/>
                  <a:pt x="3725555" y="1769070"/>
                  <a:pt x="3742006" y="1744394"/>
                </a:cubicBezTo>
                <a:cubicBezTo>
                  <a:pt x="3751384" y="1730326"/>
                  <a:pt x="3762580" y="1717313"/>
                  <a:pt x="3770141" y="1702191"/>
                </a:cubicBezTo>
                <a:cubicBezTo>
                  <a:pt x="3776773" y="1688928"/>
                  <a:pt x="3775984" y="1672326"/>
                  <a:pt x="3784209" y="1659988"/>
                </a:cubicBezTo>
                <a:cubicBezTo>
                  <a:pt x="3795245" y="1643434"/>
                  <a:pt x="3812344" y="1631852"/>
                  <a:pt x="3826412" y="1617784"/>
                </a:cubicBezTo>
                <a:cubicBezTo>
                  <a:pt x="3842194" y="1570439"/>
                  <a:pt x="3840803" y="1567982"/>
                  <a:pt x="3868615" y="1519311"/>
                </a:cubicBezTo>
                <a:cubicBezTo>
                  <a:pt x="3898301" y="1467361"/>
                  <a:pt x="3901696" y="1482678"/>
                  <a:pt x="3924886" y="1420837"/>
                </a:cubicBezTo>
                <a:cubicBezTo>
                  <a:pt x="3931675" y="1402734"/>
                  <a:pt x="3934760" y="1383440"/>
                  <a:pt x="3938954" y="1364566"/>
                </a:cubicBezTo>
                <a:cubicBezTo>
                  <a:pt x="3953461" y="1299286"/>
                  <a:pt x="3949932" y="1298004"/>
                  <a:pt x="3967089" y="1237957"/>
                </a:cubicBezTo>
                <a:cubicBezTo>
                  <a:pt x="3971163" y="1223699"/>
                  <a:pt x="3977083" y="1210012"/>
                  <a:pt x="3981157" y="1195754"/>
                </a:cubicBezTo>
                <a:cubicBezTo>
                  <a:pt x="3986469" y="1177164"/>
                  <a:pt x="3989914" y="1158073"/>
                  <a:pt x="3995225" y="1139483"/>
                </a:cubicBezTo>
                <a:cubicBezTo>
                  <a:pt x="3999299" y="1125225"/>
                  <a:pt x="4005696" y="1111666"/>
                  <a:pt x="4009292" y="1097280"/>
                </a:cubicBezTo>
                <a:cubicBezTo>
                  <a:pt x="4019777" y="1055338"/>
                  <a:pt x="4028049" y="1012874"/>
                  <a:pt x="4037428" y="970671"/>
                </a:cubicBezTo>
                <a:cubicBezTo>
                  <a:pt x="4032739" y="951914"/>
                  <a:pt x="4027554" y="933274"/>
                  <a:pt x="4023360" y="914400"/>
                </a:cubicBezTo>
                <a:cubicBezTo>
                  <a:pt x="4011889" y="862780"/>
                  <a:pt x="4009925" y="836793"/>
                  <a:pt x="3995225" y="787791"/>
                </a:cubicBezTo>
                <a:cubicBezTo>
                  <a:pt x="3976874" y="726620"/>
                  <a:pt x="3977276" y="696107"/>
                  <a:pt x="3924886" y="661181"/>
                </a:cubicBezTo>
                <a:cubicBezTo>
                  <a:pt x="3912548" y="652956"/>
                  <a:pt x="3896751" y="651803"/>
                  <a:pt x="3882683" y="647114"/>
                </a:cubicBezTo>
                <a:cubicBezTo>
                  <a:pt x="3863926" y="651803"/>
                  <a:pt x="3845002" y="655870"/>
                  <a:pt x="3826412" y="661181"/>
                </a:cubicBezTo>
                <a:cubicBezTo>
                  <a:pt x="3812154" y="665255"/>
                  <a:pt x="3798515" y="671347"/>
                  <a:pt x="3784209" y="675249"/>
                </a:cubicBezTo>
                <a:cubicBezTo>
                  <a:pt x="3609684" y="722847"/>
                  <a:pt x="3726605" y="685071"/>
                  <a:pt x="3629465" y="717452"/>
                </a:cubicBezTo>
                <a:cubicBezTo>
                  <a:pt x="3606019" y="740898"/>
                  <a:pt x="3579021" y="761265"/>
                  <a:pt x="3559126" y="787791"/>
                </a:cubicBezTo>
                <a:cubicBezTo>
                  <a:pt x="3508965" y="854672"/>
                  <a:pt x="3533501" y="827482"/>
                  <a:pt x="3488788" y="872197"/>
                </a:cubicBezTo>
                <a:cubicBezTo>
                  <a:pt x="3441729" y="1013371"/>
                  <a:pt x="3454344" y="939606"/>
                  <a:pt x="3474720" y="1153551"/>
                </a:cubicBezTo>
                <a:cubicBezTo>
                  <a:pt x="3474730" y="1153655"/>
                  <a:pt x="3485528" y="1271126"/>
                  <a:pt x="3502855" y="1294228"/>
                </a:cubicBezTo>
                <a:cubicBezTo>
                  <a:pt x="3534781" y="1336796"/>
                  <a:pt x="3585553" y="1376031"/>
                  <a:pt x="3629465" y="1406769"/>
                </a:cubicBezTo>
                <a:cubicBezTo>
                  <a:pt x="3657167" y="1426160"/>
                  <a:pt x="3680713" y="1456408"/>
                  <a:pt x="3713871" y="1463040"/>
                </a:cubicBezTo>
                <a:cubicBezTo>
                  <a:pt x="3798750" y="1480016"/>
                  <a:pt x="3761526" y="1469547"/>
                  <a:pt x="3826412" y="1491175"/>
                </a:cubicBezTo>
                <a:cubicBezTo>
                  <a:pt x="3840480" y="1500554"/>
                  <a:pt x="3851731" y="1518422"/>
                  <a:pt x="3868615" y="1519311"/>
                </a:cubicBezTo>
                <a:cubicBezTo>
                  <a:pt x="3974740" y="1524897"/>
                  <a:pt x="4086347" y="1506293"/>
                  <a:pt x="4192172" y="1491175"/>
                </a:cubicBezTo>
                <a:cubicBezTo>
                  <a:pt x="4206240" y="1481797"/>
                  <a:pt x="4218925" y="1469907"/>
                  <a:pt x="4234375" y="1463040"/>
                </a:cubicBezTo>
                <a:cubicBezTo>
                  <a:pt x="4261476" y="1450995"/>
                  <a:pt x="4318781" y="1434904"/>
                  <a:pt x="4318781" y="1434904"/>
                </a:cubicBezTo>
                <a:cubicBezTo>
                  <a:pt x="4358766" y="1394920"/>
                  <a:pt x="4344668" y="1406366"/>
                  <a:pt x="4403188" y="1364566"/>
                </a:cubicBezTo>
                <a:cubicBezTo>
                  <a:pt x="4416946" y="1354739"/>
                  <a:pt x="4432667" y="1347564"/>
                  <a:pt x="4445391" y="1336431"/>
                </a:cubicBezTo>
                <a:cubicBezTo>
                  <a:pt x="4470345" y="1314596"/>
                  <a:pt x="4492283" y="1289538"/>
                  <a:pt x="4515729" y="1266092"/>
                </a:cubicBezTo>
                <a:cubicBezTo>
                  <a:pt x="4534486" y="1247335"/>
                  <a:pt x="4555429" y="1230535"/>
                  <a:pt x="4572000" y="1209821"/>
                </a:cubicBezTo>
                <a:cubicBezTo>
                  <a:pt x="4590757" y="1186375"/>
                  <a:pt x="4605674" y="1159255"/>
                  <a:pt x="4628271" y="1139483"/>
                </a:cubicBezTo>
                <a:cubicBezTo>
                  <a:pt x="4644053" y="1125674"/>
                  <a:pt x="4665784" y="1120726"/>
                  <a:pt x="4684541" y="1111348"/>
                </a:cubicBezTo>
                <a:cubicBezTo>
                  <a:pt x="4703298" y="1083212"/>
                  <a:pt x="4716901" y="1050851"/>
                  <a:pt x="4740812" y="1026941"/>
                </a:cubicBezTo>
                <a:cubicBezTo>
                  <a:pt x="4792860" y="974895"/>
                  <a:pt x="4761589" y="1009844"/>
                  <a:pt x="4825218" y="914400"/>
                </a:cubicBezTo>
                <a:cubicBezTo>
                  <a:pt x="4853478" y="872010"/>
                  <a:pt x="4860068" y="865909"/>
                  <a:pt x="4881489" y="815926"/>
                </a:cubicBezTo>
                <a:cubicBezTo>
                  <a:pt x="4887330" y="802296"/>
                  <a:pt x="4890868" y="787791"/>
                  <a:pt x="4895557" y="773723"/>
                </a:cubicBezTo>
                <a:cubicBezTo>
                  <a:pt x="4902407" y="718923"/>
                  <a:pt x="4911525" y="633555"/>
                  <a:pt x="4923692" y="576775"/>
                </a:cubicBezTo>
                <a:cubicBezTo>
                  <a:pt x="4979970" y="314144"/>
                  <a:pt x="4930188" y="552958"/>
                  <a:pt x="4965895" y="422031"/>
                </a:cubicBezTo>
                <a:cubicBezTo>
                  <a:pt x="5013493" y="247506"/>
                  <a:pt x="4975720" y="364426"/>
                  <a:pt x="5008098" y="267286"/>
                </a:cubicBezTo>
                <a:cubicBezTo>
                  <a:pt x="5005170" y="220435"/>
                  <a:pt x="5045077" y="61577"/>
                  <a:pt x="4965895" y="14068"/>
                </a:cubicBezTo>
                <a:cubicBezTo>
                  <a:pt x="4953179" y="6439"/>
                  <a:pt x="4937760" y="4689"/>
                  <a:pt x="4923692" y="0"/>
                </a:cubicBezTo>
                <a:cubicBezTo>
                  <a:pt x="4881489" y="4689"/>
                  <a:pt x="4838278" y="3769"/>
                  <a:pt x="4797083" y="14068"/>
                </a:cubicBezTo>
                <a:cubicBezTo>
                  <a:pt x="4752878" y="25119"/>
                  <a:pt x="4740747" y="70404"/>
                  <a:pt x="4712677" y="98474"/>
                </a:cubicBezTo>
                <a:cubicBezTo>
                  <a:pt x="4700722" y="110429"/>
                  <a:pt x="4684542" y="117231"/>
                  <a:pt x="4670474" y="126609"/>
                </a:cubicBezTo>
                <a:cubicBezTo>
                  <a:pt x="4661095" y="154744"/>
                  <a:pt x="4656741" y="185090"/>
                  <a:pt x="4642338" y="211015"/>
                </a:cubicBezTo>
                <a:cubicBezTo>
                  <a:pt x="4632676" y="228406"/>
                  <a:pt x="4612871" y="237934"/>
                  <a:pt x="4600135" y="253218"/>
                </a:cubicBezTo>
                <a:cubicBezTo>
                  <a:pt x="4589311" y="266206"/>
                  <a:pt x="4581378" y="281353"/>
                  <a:pt x="4572000" y="295421"/>
                </a:cubicBezTo>
                <a:cubicBezTo>
                  <a:pt x="4576689" y="361070"/>
                  <a:pt x="4570105" y="428518"/>
                  <a:pt x="4586068" y="492369"/>
                </a:cubicBezTo>
                <a:cubicBezTo>
                  <a:pt x="4590169" y="508771"/>
                  <a:pt x="4617709" y="507302"/>
                  <a:pt x="4628271" y="520504"/>
                </a:cubicBezTo>
                <a:cubicBezTo>
                  <a:pt x="4637534" y="532083"/>
                  <a:pt x="4634709" y="549992"/>
                  <a:pt x="4642338" y="562708"/>
                </a:cubicBezTo>
                <a:cubicBezTo>
                  <a:pt x="4649162" y="574081"/>
                  <a:pt x="4661983" y="580654"/>
                  <a:pt x="4670474" y="590843"/>
                </a:cubicBezTo>
                <a:cubicBezTo>
                  <a:pt x="4685484" y="608855"/>
                  <a:pt x="4692094" y="635887"/>
                  <a:pt x="4712677" y="647114"/>
                </a:cubicBezTo>
                <a:cubicBezTo>
                  <a:pt x="4746624" y="665630"/>
                  <a:pt x="4825218" y="675249"/>
                  <a:pt x="4825218" y="675249"/>
                </a:cubicBezTo>
                <a:cubicBezTo>
                  <a:pt x="4854167" y="704197"/>
                  <a:pt x="4870615" y="723297"/>
                  <a:pt x="4909625" y="745588"/>
                </a:cubicBezTo>
                <a:cubicBezTo>
                  <a:pt x="4922500" y="752945"/>
                  <a:pt x="4937760" y="754966"/>
                  <a:pt x="4951828" y="759655"/>
                </a:cubicBezTo>
                <a:cubicBezTo>
                  <a:pt x="5054991" y="754966"/>
                  <a:pt x="5158330" y="753217"/>
                  <a:pt x="5261317" y="745588"/>
                </a:cubicBezTo>
                <a:cubicBezTo>
                  <a:pt x="5286695" y="743708"/>
                  <a:pt x="5360145" y="724397"/>
                  <a:pt x="5387926" y="717452"/>
                </a:cubicBezTo>
                <a:cubicBezTo>
                  <a:pt x="5401994" y="708074"/>
                  <a:pt x="5415007" y="696878"/>
                  <a:pt x="5430129" y="689317"/>
                </a:cubicBezTo>
                <a:cubicBezTo>
                  <a:pt x="5443392" y="682685"/>
                  <a:pt x="5458868" y="681463"/>
                  <a:pt x="5472332" y="675249"/>
                </a:cubicBezTo>
                <a:cubicBezTo>
                  <a:pt x="5519934" y="653279"/>
                  <a:pt x="5569387" y="633993"/>
                  <a:pt x="5613009" y="604911"/>
                </a:cubicBezTo>
                <a:cubicBezTo>
                  <a:pt x="5627077" y="595532"/>
                  <a:pt x="5640875" y="585736"/>
                  <a:pt x="5655212" y="576775"/>
                </a:cubicBezTo>
                <a:cubicBezTo>
                  <a:pt x="5678399" y="562283"/>
                  <a:pt x="5702800" y="549739"/>
                  <a:pt x="5725551" y="534572"/>
                </a:cubicBezTo>
                <a:cubicBezTo>
                  <a:pt x="5745059" y="521567"/>
                  <a:pt x="5763809" y="507379"/>
                  <a:pt x="5781821" y="492369"/>
                </a:cubicBezTo>
                <a:cubicBezTo>
                  <a:pt x="5792010" y="483878"/>
                  <a:pt x="5798921" y="471591"/>
                  <a:pt x="5809957" y="464234"/>
                </a:cubicBezTo>
                <a:cubicBezTo>
                  <a:pt x="5827406" y="452601"/>
                  <a:pt x="5848445" y="447213"/>
                  <a:pt x="5866228" y="436098"/>
                </a:cubicBezTo>
                <a:cubicBezTo>
                  <a:pt x="5891722" y="420164"/>
                  <a:pt x="5934936" y="380642"/>
                  <a:pt x="5964701" y="365760"/>
                </a:cubicBezTo>
                <a:cubicBezTo>
                  <a:pt x="6029358" y="333432"/>
                  <a:pt x="5989192" y="369406"/>
                  <a:pt x="6020972" y="337624"/>
                </a:cubicBezTo>
              </a:path>
            </a:pathLst>
          </a:custGeom>
          <a:ln/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 rot="19468624">
            <a:off x="3960305" y="3972603"/>
            <a:ext cx="4786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err="1" smtClean="0">
                <a:solidFill>
                  <a:srgbClr val="FF0000"/>
                </a:solidFill>
              </a:rPr>
              <a:t>Ш</a:t>
            </a:r>
            <a:r>
              <a:rPr lang="ru-RU" sz="8000" b="1" dirty="0" smtClean="0">
                <a:solidFill>
                  <a:srgbClr val="FF0000"/>
                </a:solidFill>
              </a:rPr>
              <a:t> </a:t>
            </a:r>
            <a:r>
              <a:rPr lang="ru-RU" sz="8000" b="1" dirty="0" err="1" smtClean="0">
                <a:solidFill>
                  <a:srgbClr val="FF0000"/>
                </a:solidFill>
              </a:rPr>
              <a:t>Ш</a:t>
            </a:r>
            <a:r>
              <a:rPr lang="ru-RU" sz="8000" b="1" dirty="0" smtClean="0">
                <a:solidFill>
                  <a:srgbClr val="FF0000"/>
                </a:solidFill>
              </a:rPr>
              <a:t> </a:t>
            </a:r>
            <a:r>
              <a:rPr lang="ru-RU" sz="8000" b="1" dirty="0" err="1" smtClean="0">
                <a:solidFill>
                  <a:srgbClr val="FF0000"/>
                </a:solidFill>
              </a:rPr>
              <a:t>Ш</a:t>
            </a:r>
            <a:r>
              <a:rPr lang="ru-RU" sz="8000" b="1" dirty="0" smtClean="0">
                <a:solidFill>
                  <a:srgbClr val="FF0000"/>
                </a:solidFill>
              </a:rPr>
              <a:t> </a:t>
            </a:r>
            <a:r>
              <a:rPr lang="ru-RU" sz="8000" b="1" dirty="0" err="1" smtClean="0">
                <a:solidFill>
                  <a:srgbClr val="FF0000"/>
                </a:solidFill>
              </a:rPr>
              <a:t>Ш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шеф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0722" name="Picture 2" descr="http://thumbs.dreamstime.com/z/%D0%B8%D1%82%D0%B0-%D1%8C%D1%8F%D0%BD%D1%81%D0%BA%D0%B8%D0%B9-%D1%88%D0%B5%D1%84-%D0%BF%D0%BE%D0%B2%D0%B0%D1%80-519387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0949"/>
          <a:stretch>
            <a:fillRect/>
          </a:stretch>
        </p:blipFill>
        <p:spPr bwMode="auto">
          <a:xfrm>
            <a:off x="2000232" y="571480"/>
            <a:ext cx="4286280" cy="5993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шум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29698" name="Picture 2" descr="http://www.notemedical.com/wp-content/uploads/2013/04/%D0%A8%D1%83%D0%BC-%D0%B3%D0%BE%D1%80%D0%BE%D0%B4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428735"/>
            <a:ext cx="6000792" cy="46123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шут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28674" name="Picture 2" descr="https://pp.vk.me/c628429/v628429461/1b704/zLVmM1yfG5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285860"/>
            <a:ext cx="5753100" cy="5153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1.hostingkartinok.com/uploads/images/2012/10/9b5f28f249b60412a4cf9cbc7cf8a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85821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произнести длительно звук /</a:t>
            </a:r>
            <a:r>
              <a:rPr lang="ru-RU" sz="3200" dirty="0" err="1" smtClean="0">
                <a:solidFill>
                  <a:srgbClr val="FF0000"/>
                </a:solidFill>
              </a:rPr>
              <a:t>Ш</a:t>
            </a:r>
            <a:r>
              <a:rPr lang="ru-RU" sz="3200" dirty="0" smtClean="0">
                <a:solidFill>
                  <a:srgbClr val="FF0000"/>
                </a:solidFill>
              </a:rPr>
              <a:t>/,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добавь гласный, повтори слог целиком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" name="Picture 2" descr="https://i.ytimg.com/vi/LEe5A5mieSI/maxresdefaul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811" r="57295"/>
          <a:stretch>
            <a:fillRect/>
          </a:stretch>
        </p:blipFill>
        <p:spPr bwMode="auto">
          <a:xfrm>
            <a:off x="428596" y="2000240"/>
            <a:ext cx="2286016" cy="4301534"/>
          </a:xfrm>
          <a:prstGeom prst="rect">
            <a:avLst/>
          </a:prstGeom>
          <a:noFill/>
        </p:spPr>
      </p:pic>
      <p:sp>
        <p:nvSpPr>
          <p:cNvPr id="11" name="Полилиния 10"/>
          <p:cNvSpPr/>
          <p:nvPr/>
        </p:nvSpPr>
        <p:spPr>
          <a:xfrm>
            <a:off x="1571604" y="1714488"/>
            <a:ext cx="7072362" cy="4515955"/>
          </a:xfrm>
          <a:custGeom>
            <a:avLst/>
            <a:gdLst>
              <a:gd name="connsiteX0" fmla="*/ 0 w 6029358"/>
              <a:gd name="connsiteY0" fmla="*/ 3080824 h 3587261"/>
              <a:gd name="connsiteX1" fmla="*/ 28135 w 6029358"/>
              <a:gd name="connsiteY1" fmla="*/ 3123028 h 3587261"/>
              <a:gd name="connsiteX2" fmla="*/ 98474 w 6029358"/>
              <a:gd name="connsiteY2" fmla="*/ 3193366 h 3587261"/>
              <a:gd name="connsiteX3" fmla="*/ 126609 w 6029358"/>
              <a:gd name="connsiteY3" fmla="*/ 3235569 h 3587261"/>
              <a:gd name="connsiteX4" fmla="*/ 154745 w 6029358"/>
              <a:gd name="connsiteY4" fmla="*/ 3291840 h 3587261"/>
              <a:gd name="connsiteX5" fmla="*/ 281354 w 6029358"/>
              <a:gd name="connsiteY5" fmla="*/ 3404381 h 3587261"/>
              <a:gd name="connsiteX6" fmla="*/ 337625 w 6029358"/>
              <a:gd name="connsiteY6" fmla="*/ 3446584 h 3587261"/>
              <a:gd name="connsiteX7" fmla="*/ 436098 w 6029358"/>
              <a:gd name="connsiteY7" fmla="*/ 3474720 h 3587261"/>
              <a:gd name="connsiteX8" fmla="*/ 520505 w 6029358"/>
              <a:gd name="connsiteY8" fmla="*/ 3502855 h 3587261"/>
              <a:gd name="connsiteX9" fmla="*/ 562708 w 6029358"/>
              <a:gd name="connsiteY9" fmla="*/ 3530991 h 3587261"/>
              <a:gd name="connsiteX10" fmla="*/ 661181 w 6029358"/>
              <a:gd name="connsiteY10" fmla="*/ 3559126 h 3587261"/>
              <a:gd name="connsiteX11" fmla="*/ 858129 w 6029358"/>
              <a:gd name="connsiteY11" fmla="*/ 3587261 h 3587261"/>
              <a:gd name="connsiteX12" fmla="*/ 1097280 w 6029358"/>
              <a:gd name="connsiteY12" fmla="*/ 3573194 h 3587261"/>
              <a:gd name="connsiteX13" fmla="*/ 1322363 w 6029358"/>
              <a:gd name="connsiteY13" fmla="*/ 3530991 h 3587261"/>
              <a:gd name="connsiteX14" fmla="*/ 1519311 w 6029358"/>
              <a:gd name="connsiteY14" fmla="*/ 3502855 h 3587261"/>
              <a:gd name="connsiteX15" fmla="*/ 1617785 w 6029358"/>
              <a:gd name="connsiteY15" fmla="*/ 3488788 h 3587261"/>
              <a:gd name="connsiteX16" fmla="*/ 1702191 w 6029358"/>
              <a:gd name="connsiteY16" fmla="*/ 3418449 h 3587261"/>
              <a:gd name="connsiteX17" fmla="*/ 1744394 w 6029358"/>
              <a:gd name="connsiteY17" fmla="*/ 3334043 h 3587261"/>
              <a:gd name="connsiteX18" fmla="*/ 1772529 w 6029358"/>
              <a:gd name="connsiteY18" fmla="*/ 3277772 h 3587261"/>
              <a:gd name="connsiteX19" fmla="*/ 1800665 w 6029358"/>
              <a:gd name="connsiteY19" fmla="*/ 3165231 h 3587261"/>
              <a:gd name="connsiteX20" fmla="*/ 1814732 w 6029358"/>
              <a:gd name="connsiteY20" fmla="*/ 3108960 h 3587261"/>
              <a:gd name="connsiteX21" fmla="*/ 1842868 w 6029358"/>
              <a:gd name="connsiteY21" fmla="*/ 2954215 h 3587261"/>
              <a:gd name="connsiteX22" fmla="*/ 1828800 w 6029358"/>
              <a:gd name="connsiteY22" fmla="*/ 2518117 h 3587261"/>
              <a:gd name="connsiteX23" fmla="*/ 1814732 w 6029358"/>
              <a:gd name="connsiteY23" fmla="*/ 2433711 h 3587261"/>
              <a:gd name="connsiteX24" fmla="*/ 1758461 w 6029358"/>
              <a:gd name="connsiteY24" fmla="*/ 2307101 h 3587261"/>
              <a:gd name="connsiteX25" fmla="*/ 1688123 w 6029358"/>
              <a:gd name="connsiteY25" fmla="*/ 2208628 h 3587261"/>
              <a:gd name="connsiteX26" fmla="*/ 1659988 w 6029358"/>
              <a:gd name="connsiteY26" fmla="*/ 2180492 h 3587261"/>
              <a:gd name="connsiteX27" fmla="*/ 1547446 w 6029358"/>
              <a:gd name="connsiteY27" fmla="*/ 2152357 h 3587261"/>
              <a:gd name="connsiteX28" fmla="*/ 1434905 w 6029358"/>
              <a:gd name="connsiteY28" fmla="*/ 2124221 h 3587261"/>
              <a:gd name="connsiteX29" fmla="*/ 1280160 w 6029358"/>
              <a:gd name="connsiteY29" fmla="*/ 2152357 h 3587261"/>
              <a:gd name="connsiteX30" fmla="*/ 1195754 w 6029358"/>
              <a:gd name="connsiteY30" fmla="*/ 2180492 h 3587261"/>
              <a:gd name="connsiteX31" fmla="*/ 1111348 w 6029358"/>
              <a:gd name="connsiteY31" fmla="*/ 2236763 h 3587261"/>
              <a:gd name="connsiteX32" fmla="*/ 1111348 w 6029358"/>
              <a:gd name="connsiteY32" fmla="*/ 2518117 h 3587261"/>
              <a:gd name="connsiteX33" fmla="*/ 1139483 w 6029358"/>
              <a:gd name="connsiteY33" fmla="*/ 2560320 h 3587261"/>
              <a:gd name="connsiteX34" fmla="*/ 1195754 w 6029358"/>
              <a:gd name="connsiteY34" fmla="*/ 2672861 h 3587261"/>
              <a:gd name="connsiteX35" fmla="*/ 1237957 w 6029358"/>
              <a:gd name="connsiteY35" fmla="*/ 2686929 h 3587261"/>
              <a:gd name="connsiteX36" fmla="*/ 1350498 w 6029358"/>
              <a:gd name="connsiteY36" fmla="*/ 2771335 h 3587261"/>
              <a:gd name="connsiteX37" fmla="*/ 1392701 w 6029358"/>
              <a:gd name="connsiteY37" fmla="*/ 2813538 h 3587261"/>
              <a:gd name="connsiteX38" fmla="*/ 1463040 w 6029358"/>
              <a:gd name="connsiteY38" fmla="*/ 2841674 h 3587261"/>
              <a:gd name="connsiteX39" fmla="*/ 1547446 w 6029358"/>
              <a:gd name="connsiteY39" fmla="*/ 2869809 h 3587261"/>
              <a:gd name="connsiteX40" fmla="*/ 1617785 w 6029358"/>
              <a:gd name="connsiteY40" fmla="*/ 2926080 h 3587261"/>
              <a:gd name="connsiteX41" fmla="*/ 1786597 w 6029358"/>
              <a:gd name="connsiteY41" fmla="*/ 2897944 h 3587261"/>
              <a:gd name="connsiteX42" fmla="*/ 1828800 w 6029358"/>
              <a:gd name="connsiteY42" fmla="*/ 2883877 h 3587261"/>
              <a:gd name="connsiteX43" fmla="*/ 1885071 w 6029358"/>
              <a:gd name="connsiteY43" fmla="*/ 2926080 h 3587261"/>
              <a:gd name="connsiteX44" fmla="*/ 2124221 w 6029358"/>
              <a:gd name="connsiteY44" fmla="*/ 2869809 h 3587261"/>
              <a:gd name="connsiteX45" fmla="*/ 2166425 w 6029358"/>
              <a:gd name="connsiteY45" fmla="*/ 2855741 h 3587261"/>
              <a:gd name="connsiteX46" fmla="*/ 2264898 w 6029358"/>
              <a:gd name="connsiteY46" fmla="*/ 2813538 h 3587261"/>
              <a:gd name="connsiteX47" fmla="*/ 2307101 w 6029358"/>
              <a:gd name="connsiteY47" fmla="*/ 2771335 h 3587261"/>
              <a:gd name="connsiteX48" fmla="*/ 2349305 w 6029358"/>
              <a:gd name="connsiteY48" fmla="*/ 2757268 h 3587261"/>
              <a:gd name="connsiteX49" fmla="*/ 2461846 w 6029358"/>
              <a:gd name="connsiteY49" fmla="*/ 2658794 h 3587261"/>
              <a:gd name="connsiteX50" fmla="*/ 2546252 w 6029358"/>
              <a:gd name="connsiteY50" fmla="*/ 2630658 h 3587261"/>
              <a:gd name="connsiteX51" fmla="*/ 2574388 w 6029358"/>
              <a:gd name="connsiteY51" fmla="*/ 2602523 h 3587261"/>
              <a:gd name="connsiteX52" fmla="*/ 2616591 w 6029358"/>
              <a:gd name="connsiteY52" fmla="*/ 2588455 h 3587261"/>
              <a:gd name="connsiteX53" fmla="*/ 2672861 w 6029358"/>
              <a:gd name="connsiteY53" fmla="*/ 2560320 h 3587261"/>
              <a:gd name="connsiteX54" fmla="*/ 2771335 w 6029358"/>
              <a:gd name="connsiteY54" fmla="*/ 2447778 h 3587261"/>
              <a:gd name="connsiteX55" fmla="*/ 2799471 w 6029358"/>
              <a:gd name="connsiteY55" fmla="*/ 2419643 h 3587261"/>
              <a:gd name="connsiteX56" fmla="*/ 2813538 w 6029358"/>
              <a:gd name="connsiteY56" fmla="*/ 2349304 h 3587261"/>
              <a:gd name="connsiteX57" fmla="*/ 2855741 w 6029358"/>
              <a:gd name="connsiteY57" fmla="*/ 2222695 h 3587261"/>
              <a:gd name="connsiteX58" fmla="*/ 2883877 w 6029358"/>
              <a:gd name="connsiteY58" fmla="*/ 2096086 h 3587261"/>
              <a:gd name="connsiteX59" fmla="*/ 2841674 w 6029358"/>
              <a:gd name="connsiteY59" fmla="*/ 1659988 h 3587261"/>
              <a:gd name="connsiteX60" fmla="*/ 2813538 w 6029358"/>
              <a:gd name="connsiteY60" fmla="*/ 1617784 h 3587261"/>
              <a:gd name="connsiteX61" fmla="*/ 2771335 w 6029358"/>
              <a:gd name="connsiteY61" fmla="*/ 1533378 h 3587261"/>
              <a:gd name="connsiteX62" fmla="*/ 2743200 w 6029358"/>
              <a:gd name="connsiteY62" fmla="*/ 1477108 h 3587261"/>
              <a:gd name="connsiteX63" fmla="*/ 2644726 w 6029358"/>
              <a:gd name="connsiteY63" fmla="*/ 1420837 h 3587261"/>
              <a:gd name="connsiteX64" fmla="*/ 2602523 w 6029358"/>
              <a:gd name="connsiteY64" fmla="*/ 1392701 h 3587261"/>
              <a:gd name="connsiteX65" fmla="*/ 2489981 w 6029358"/>
              <a:gd name="connsiteY65" fmla="*/ 1364566 h 3587261"/>
              <a:gd name="connsiteX66" fmla="*/ 2433711 w 6029358"/>
              <a:gd name="connsiteY66" fmla="*/ 1378634 h 3587261"/>
              <a:gd name="connsiteX67" fmla="*/ 2405575 w 6029358"/>
              <a:gd name="connsiteY67" fmla="*/ 1406769 h 3587261"/>
              <a:gd name="connsiteX68" fmla="*/ 2363372 w 6029358"/>
              <a:gd name="connsiteY68" fmla="*/ 1434904 h 3587261"/>
              <a:gd name="connsiteX69" fmla="*/ 2349305 w 6029358"/>
              <a:gd name="connsiteY69" fmla="*/ 1477108 h 3587261"/>
              <a:gd name="connsiteX70" fmla="*/ 2321169 w 6029358"/>
              <a:gd name="connsiteY70" fmla="*/ 1505243 h 3587261"/>
              <a:gd name="connsiteX71" fmla="*/ 2335237 w 6029358"/>
              <a:gd name="connsiteY71" fmla="*/ 1983544 h 3587261"/>
              <a:gd name="connsiteX72" fmla="*/ 2349305 w 6029358"/>
              <a:gd name="connsiteY72" fmla="*/ 2039815 h 3587261"/>
              <a:gd name="connsiteX73" fmla="*/ 2391508 w 6029358"/>
              <a:gd name="connsiteY73" fmla="*/ 2067951 h 3587261"/>
              <a:gd name="connsiteX74" fmla="*/ 2419643 w 6029358"/>
              <a:gd name="connsiteY74" fmla="*/ 2110154 h 3587261"/>
              <a:gd name="connsiteX75" fmla="*/ 2532185 w 6029358"/>
              <a:gd name="connsiteY75" fmla="*/ 2152357 h 3587261"/>
              <a:gd name="connsiteX76" fmla="*/ 2743200 w 6029358"/>
              <a:gd name="connsiteY76" fmla="*/ 2194560 h 3587261"/>
              <a:gd name="connsiteX77" fmla="*/ 3066757 w 6029358"/>
              <a:gd name="connsiteY77" fmla="*/ 2180492 h 3587261"/>
              <a:gd name="connsiteX78" fmla="*/ 3319975 w 6029358"/>
              <a:gd name="connsiteY78" fmla="*/ 2138289 h 3587261"/>
              <a:gd name="connsiteX79" fmla="*/ 3376246 w 6029358"/>
              <a:gd name="connsiteY79" fmla="*/ 2082018 h 3587261"/>
              <a:gd name="connsiteX80" fmla="*/ 3460652 w 6029358"/>
              <a:gd name="connsiteY80" fmla="*/ 2053883 h 3587261"/>
              <a:gd name="connsiteX81" fmla="*/ 3502855 w 6029358"/>
              <a:gd name="connsiteY81" fmla="*/ 2011680 h 3587261"/>
              <a:gd name="connsiteX82" fmla="*/ 3559126 w 6029358"/>
              <a:gd name="connsiteY82" fmla="*/ 1997612 h 3587261"/>
              <a:gd name="connsiteX83" fmla="*/ 3713871 w 6029358"/>
              <a:gd name="connsiteY83" fmla="*/ 1828800 h 3587261"/>
              <a:gd name="connsiteX84" fmla="*/ 3742006 w 6029358"/>
              <a:gd name="connsiteY84" fmla="*/ 1744394 h 3587261"/>
              <a:gd name="connsiteX85" fmla="*/ 3770141 w 6029358"/>
              <a:gd name="connsiteY85" fmla="*/ 1702191 h 3587261"/>
              <a:gd name="connsiteX86" fmla="*/ 3784209 w 6029358"/>
              <a:gd name="connsiteY86" fmla="*/ 1659988 h 3587261"/>
              <a:gd name="connsiteX87" fmla="*/ 3826412 w 6029358"/>
              <a:gd name="connsiteY87" fmla="*/ 1617784 h 3587261"/>
              <a:gd name="connsiteX88" fmla="*/ 3868615 w 6029358"/>
              <a:gd name="connsiteY88" fmla="*/ 1519311 h 3587261"/>
              <a:gd name="connsiteX89" fmla="*/ 3924886 w 6029358"/>
              <a:gd name="connsiteY89" fmla="*/ 1420837 h 3587261"/>
              <a:gd name="connsiteX90" fmla="*/ 3938954 w 6029358"/>
              <a:gd name="connsiteY90" fmla="*/ 1364566 h 3587261"/>
              <a:gd name="connsiteX91" fmla="*/ 3967089 w 6029358"/>
              <a:gd name="connsiteY91" fmla="*/ 1237957 h 3587261"/>
              <a:gd name="connsiteX92" fmla="*/ 3981157 w 6029358"/>
              <a:gd name="connsiteY92" fmla="*/ 1195754 h 3587261"/>
              <a:gd name="connsiteX93" fmla="*/ 3995225 w 6029358"/>
              <a:gd name="connsiteY93" fmla="*/ 1139483 h 3587261"/>
              <a:gd name="connsiteX94" fmla="*/ 4009292 w 6029358"/>
              <a:gd name="connsiteY94" fmla="*/ 1097280 h 3587261"/>
              <a:gd name="connsiteX95" fmla="*/ 4037428 w 6029358"/>
              <a:gd name="connsiteY95" fmla="*/ 970671 h 3587261"/>
              <a:gd name="connsiteX96" fmla="*/ 4023360 w 6029358"/>
              <a:gd name="connsiteY96" fmla="*/ 914400 h 3587261"/>
              <a:gd name="connsiteX97" fmla="*/ 3995225 w 6029358"/>
              <a:gd name="connsiteY97" fmla="*/ 787791 h 3587261"/>
              <a:gd name="connsiteX98" fmla="*/ 3924886 w 6029358"/>
              <a:gd name="connsiteY98" fmla="*/ 661181 h 3587261"/>
              <a:gd name="connsiteX99" fmla="*/ 3882683 w 6029358"/>
              <a:gd name="connsiteY99" fmla="*/ 647114 h 3587261"/>
              <a:gd name="connsiteX100" fmla="*/ 3826412 w 6029358"/>
              <a:gd name="connsiteY100" fmla="*/ 661181 h 3587261"/>
              <a:gd name="connsiteX101" fmla="*/ 3784209 w 6029358"/>
              <a:gd name="connsiteY101" fmla="*/ 675249 h 3587261"/>
              <a:gd name="connsiteX102" fmla="*/ 3629465 w 6029358"/>
              <a:gd name="connsiteY102" fmla="*/ 717452 h 3587261"/>
              <a:gd name="connsiteX103" fmla="*/ 3559126 w 6029358"/>
              <a:gd name="connsiteY103" fmla="*/ 787791 h 3587261"/>
              <a:gd name="connsiteX104" fmla="*/ 3488788 w 6029358"/>
              <a:gd name="connsiteY104" fmla="*/ 872197 h 3587261"/>
              <a:gd name="connsiteX105" fmla="*/ 3474720 w 6029358"/>
              <a:gd name="connsiteY105" fmla="*/ 1153551 h 3587261"/>
              <a:gd name="connsiteX106" fmla="*/ 3502855 w 6029358"/>
              <a:gd name="connsiteY106" fmla="*/ 1294228 h 3587261"/>
              <a:gd name="connsiteX107" fmla="*/ 3629465 w 6029358"/>
              <a:gd name="connsiteY107" fmla="*/ 1406769 h 3587261"/>
              <a:gd name="connsiteX108" fmla="*/ 3713871 w 6029358"/>
              <a:gd name="connsiteY108" fmla="*/ 1463040 h 3587261"/>
              <a:gd name="connsiteX109" fmla="*/ 3826412 w 6029358"/>
              <a:gd name="connsiteY109" fmla="*/ 1491175 h 3587261"/>
              <a:gd name="connsiteX110" fmla="*/ 3868615 w 6029358"/>
              <a:gd name="connsiteY110" fmla="*/ 1519311 h 3587261"/>
              <a:gd name="connsiteX111" fmla="*/ 4192172 w 6029358"/>
              <a:gd name="connsiteY111" fmla="*/ 1491175 h 3587261"/>
              <a:gd name="connsiteX112" fmla="*/ 4234375 w 6029358"/>
              <a:gd name="connsiteY112" fmla="*/ 1463040 h 3587261"/>
              <a:gd name="connsiteX113" fmla="*/ 4318781 w 6029358"/>
              <a:gd name="connsiteY113" fmla="*/ 1434904 h 3587261"/>
              <a:gd name="connsiteX114" fmla="*/ 4403188 w 6029358"/>
              <a:gd name="connsiteY114" fmla="*/ 1364566 h 3587261"/>
              <a:gd name="connsiteX115" fmla="*/ 4445391 w 6029358"/>
              <a:gd name="connsiteY115" fmla="*/ 1336431 h 3587261"/>
              <a:gd name="connsiteX116" fmla="*/ 4515729 w 6029358"/>
              <a:gd name="connsiteY116" fmla="*/ 1266092 h 3587261"/>
              <a:gd name="connsiteX117" fmla="*/ 4572000 w 6029358"/>
              <a:gd name="connsiteY117" fmla="*/ 1209821 h 3587261"/>
              <a:gd name="connsiteX118" fmla="*/ 4628271 w 6029358"/>
              <a:gd name="connsiteY118" fmla="*/ 1139483 h 3587261"/>
              <a:gd name="connsiteX119" fmla="*/ 4684541 w 6029358"/>
              <a:gd name="connsiteY119" fmla="*/ 1111348 h 3587261"/>
              <a:gd name="connsiteX120" fmla="*/ 4740812 w 6029358"/>
              <a:gd name="connsiteY120" fmla="*/ 1026941 h 3587261"/>
              <a:gd name="connsiteX121" fmla="*/ 4825218 w 6029358"/>
              <a:gd name="connsiteY121" fmla="*/ 914400 h 3587261"/>
              <a:gd name="connsiteX122" fmla="*/ 4881489 w 6029358"/>
              <a:gd name="connsiteY122" fmla="*/ 815926 h 3587261"/>
              <a:gd name="connsiteX123" fmla="*/ 4895557 w 6029358"/>
              <a:gd name="connsiteY123" fmla="*/ 773723 h 3587261"/>
              <a:gd name="connsiteX124" fmla="*/ 4923692 w 6029358"/>
              <a:gd name="connsiteY124" fmla="*/ 576775 h 3587261"/>
              <a:gd name="connsiteX125" fmla="*/ 4965895 w 6029358"/>
              <a:gd name="connsiteY125" fmla="*/ 422031 h 3587261"/>
              <a:gd name="connsiteX126" fmla="*/ 5008098 w 6029358"/>
              <a:gd name="connsiteY126" fmla="*/ 267286 h 3587261"/>
              <a:gd name="connsiteX127" fmla="*/ 4965895 w 6029358"/>
              <a:gd name="connsiteY127" fmla="*/ 14068 h 3587261"/>
              <a:gd name="connsiteX128" fmla="*/ 4923692 w 6029358"/>
              <a:gd name="connsiteY128" fmla="*/ 0 h 3587261"/>
              <a:gd name="connsiteX129" fmla="*/ 4797083 w 6029358"/>
              <a:gd name="connsiteY129" fmla="*/ 14068 h 3587261"/>
              <a:gd name="connsiteX130" fmla="*/ 4712677 w 6029358"/>
              <a:gd name="connsiteY130" fmla="*/ 98474 h 3587261"/>
              <a:gd name="connsiteX131" fmla="*/ 4670474 w 6029358"/>
              <a:gd name="connsiteY131" fmla="*/ 126609 h 3587261"/>
              <a:gd name="connsiteX132" fmla="*/ 4642338 w 6029358"/>
              <a:gd name="connsiteY132" fmla="*/ 211015 h 3587261"/>
              <a:gd name="connsiteX133" fmla="*/ 4600135 w 6029358"/>
              <a:gd name="connsiteY133" fmla="*/ 253218 h 3587261"/>
              <a:gd name="connsiteX134" fmla="*/ 4572000 w 6029358"/>
              <a:gd name="connsiteY134" fmla="*/ 295421 h 3587261"/>
              <a:gd name="connsiteX135" fmla="*/ 4586068 w 6029358"/>
              <a:gd name="connsiteY135" fmla="*/ 492369 h 3587261"/>
              <a:gd name="connsiteX136" fmla="*/ 4628271 w 6029358"/>
              <a:gd name="connsiteY136" fmla="*/ 520504 h 3587261"/>
              <a:gd name="connsiteX137" fmla="*/ 4642338 w 6029358"/>
              <a:gd name="connsiteY137" fmla="*/ 562708 h 3587261"/>
              <a:gd name="connsiteX138" fmla="*/ 4670474 w 6029358"/>
              <a:gd name="connsiteY138" fmla="*/ 590843 h 3587261"/>
              <a:gd name="connsiteX139" fmla="*/ 4712677 w 6029358"/>
              <a:gd name="connsiteY139" fmla="*/ 647114 h 3587261"/>
              <a:gd name="connsiteX140" fmla="*/ 4825218 w 6029358"/>
              <a:gd name="connsiteY140" fmla="*/ 675249 h 3587261"/>
              <a:gd name="connsiteX141" fmla="*/ 4909625 w 6029358"/>
              <a:gd name="connsiteY141" fmla="*/ 745588 h 3587261"/>
              <a:gd name="connsiteX142" fmla="*/ 4951828 w 6029358"/>
              <a:gd name="connsiteY142" fmla="*/ 759655 h 3587261"/>
              <a:gd name="connsiteX143" fmla="*/ 5261317 w 6029358"/>
              <a:gd name="connsiteY143" fmla="*/ 745588 h 3587261"/>
              <a:gd name="connsiteX144" fmla="*/ 5387926 w 6029358"/>
              <a:gd name="connsiteY144" fmla="*/ 717452 h 3587261"/>
              <a:gd name="connsiteX145" fmla="*/ 5430129 w 6029358"/>
              <a:gd name="connsiteY145" fmla="*/ 689317 h 3587261"/>
              <a:gd name="connsiteX146" fmla="*/ 5472332 w 6029358"/>
              <a:gd name="connsiteY146" fmla="*/ 675249 h 3587261"/>
              <a:gd name="connsiteX147" fmla="*/ 5613009 w 6029358"/>
              <a:gd name="connsiteY147" fmla="*/ 604911 h 3587261"/>
              <a:gd name="connsiteX148" fmla="*/ 5655212 w 6029358"/>
              <a:gd name="connsiteY148" fmla="*/ 576775 h 3587261"/>
              <a:gd name="connsiteX149" fmla="*/ 5725551 w 6029358"/>
              <a:gd name="connsiteY149" fmla="*/ 534572 h 3587261"/>
              <a:gd name="connsiteX150" fmla="*/ 5781821 w 6029358"/>
              <a:gd name="connsiteY150" fmla="*/ 492369 h 3587261"/>
              <a:gd name="connsiteX151" fmla="*/ 5809957 w 6029358"/>
              <a:gd name="connsiteY151" fmla="*/ 464234 h 3587261"/>
              <a:gd name="connsiteX152" fmla="*/ 5866228 w 6029358"/>
              <a:gd name="connsiteY152" fmla="*/ 436098 h 3587261"/>
              <a:gd name="connsiteX153" fmla="*/ 5964701 w 6029358"/>
              <a:gd name="connsiteY153" fmla="*/ 365760 h 3587261"/>
              <a:gd name="connsiteX154" fmla="*/ 6020972 w 6029358"/>
              <a:gd name="connsiteY154" fmla="*/ 337624 h 3587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</a:cxnLst>
            <a:rect l="l" t="t" r="r" b="b"/>
            <a:pathLst>
              <a:path w="6029358" h="3587261">
                <a:moveTo>
                  <a:pt x="0" y="3080824"/>
                </a:moveTo>
                <a:cubicBezTo>
                  <a:pt x="9378" y="3094892"/>
                  <a:pt x="17001" y="3110304"/>
                  <a:pt x="28135" y="3123028"/>
                </a:cubicBezTo>
                <a:cubicBezTo>
                  <a:pt x="49970" y="3147982"/>
                  <a:pt x="80081" y="3165777"/>
                  <a:pt x="98474" y="3193366"/>
                </a:cubicBezTo>
                <a:cubicBezTo>
                  <a:pt x="107852" y="3207434"/>
                  <a:pt x="118221" y="3220889"/>
                  <a:pt x="126609" y="3235569"/>
                </a:cubicBezTo>
                <a:cubicBezTo>
                  <a:pt x="137014" y="3253777"/>
                  <a:pt x="141644" y="3275464"/>
                  <a:pt x="154745" y="3291840"/>
                </a:cubicBezTo>
                <a:cubicBezTo>
                  <a:pt x="221893" y="3375775"/>
                  <a:pt x="218457" y="3359455"/>
                  <a:pt x="281354" y="3404381"/>
                </a:cubicBezTo>
                <a:cubicBezTo>
                  <a:pt x="300433" y="3418009"/>
                  <a:pt x="317268" y="3434951"/>
                  <a:pt x="337625" y="3446584"/>
                </a:cubicBezTo>
                <a:cubicBezTo>
                  <a:pt x="355043" y="3456537"/>
                  <a:pt x="421672" y="3470392"/>
                  <a:pt x="436098" y="3474720"/>
                </a:cubicBezTo>
                <a:cubicBezTo>
                  <a:pt x="464505" y="3483242"/>
                  <a:pt x="520505" y="3502855"/>
                  <a:pt x="520505" y="3502855"/>
                </a:cubicBezTo>
                <a:cubicBezTo>
                  <a:pt x="534573" y="3512234"/>
                  <a:pt x="547586" y="3523430"/>
                  <a:pt x="562708" y="3530991"/>
                </a:cubicBezTo>
                <a:cubicBezTo>
                  <a:pt x="580580" y="3539927"/>
                  <a:pt x="646163" y="3556122"/>
                  <a:pt x="661181" y="3559126"/>
                </a:cubicBezTo>
                <a:cubicBezTo>
                  <a:pt x="728794" y="3572649"/>
                  <a:pt x="788969" y="3578616"/>
                  <a:pt x="858129" y="3587261"/>
                </a:cubicBezTo>
                <a:cubicBezTo>
                  <a:pt x="937846" y="3582572"/>
                  <a:pt x="1017701" y="3579825"/>
                  <a:pt x="1097280" y="3573194"/>
                </a:cubicBezTo>
                <a:cubicBezTo>
                  <a:pt x="1210735" y="3563740"/>
                  <a:pt x="1199654" y="3552332"/>
                  <a:pt x="1322363" y="3530991"/>
                </a:cubicBezTo>
                <a:cubicBezTo>
                  <a:pt x="1387698" y="3519628"/>
                  <a:pt x="1453662" y="3512233"/>
                  <a:pt x="1519311" y="3502855"/>
                </a:cubicBezTo>
                <a:lnTo>
                  <a:pt x="1617785" y="3488788"/>
                </a:lnTo>
                <a:cubicBezTo>
                  <a:pt x="1659281" y="3461124"/>
                  <a:pt x="1668343" y="3459067"/>
                  <a:pt x="1702191" y="3418449"/>
                </a:cubicBezTo>
                <a:cubicBezTo>
                  <a:pt x="1741946" y="3370743"/>
                  <a:pt x="1722002" y="3386291"/>
                  <a:pt x="1744394" y="3334043"/>
                </a:cubicBezTo>
                <a:cubicBezTo>
                  <a:pt x="1752655" y="3314768"/>
                  <a:pt x="1765897" y="3297667"/>
                  <a:pt x="1772529" y="3277772"/>
                </a:cubicBezTo>
                <a:cubicBezTo>
                  <a:pt x="1784757" y="3241088"/>
                  <a:pt x="1791287" y="3202745"/>
                  <a:pt x="1800665" y="3165231"/>
                </a:cubicBezTo>
                <a:cubicBezTo>
                  <a:pt x="1805354" y="3146474"/>
                  <a:pt x="1811998" y="3128100"/>
                  <a:pt x="1814732" y="3108960"/>
                </a:cubicBezTo>
                <a:cubicBezTo>
                  <a:pt x="1831534" y="2991346"/>
                  <a:pt x="1820758" y="3042654"/>
                  <a:pt x="1842868" y="2954215"/>
                </a:cubicBezTo>
                <a:cubicBezTo>
                  <a:pt x="1838179" y="2808849"/>
                  <a:pt x="1836650" y="2663347"/>
                  <a:pt x="1828800" y="2518117"/>
                </a:cubicBezTo>
                <a:cubicBezTo>
                  <a:pt x="1827260" y="2489635"/>
                  <a:pt x="1822237" y="2461229"/>
                  <a:pt x="1814732" y="2433711"/>
                </a:cubicBezTo>
                <a:cubicBezTo>
                  <a:pt x="1806866" y="2404870"/>
                  <a:pt x="1774590" y="2335326"/>
                  <a:pt x="1758461" y="2307101"/>
                </a:cubicBezTo>
                <a:cubicBezTo>
                  <a:pt x="1745169" y="2283841"/>
                  <a:pt x="1701851" y="2225102"/>
                  <a:pt x="1688123" y="2208628"/>
                </a:cubicBezTo>
                <a:cubicBezTo>
                  <a:pt x="1679632" y="2198439"/>
                  <a:pt x="1672303" y="2185418"/>
                  <a:pt x="1659988" y="2180492"/>
                </a:cubicBezTo>
                <a:cubicBezTo>
                  <a:pt x="1624085" y="2166131"/>
                  <a:pt x="1584960" y="2161736"/>
                  <a:pt x="1547446" y="2152357"/>
                </a:cubicBezTo>
                <a:lnTo>
                  <a:pt x="1434905" y="2124221"/>
                </a:lnTo>
                <a:cubicBezTo>
                  <a:pt x="1365546" y="2134130"/>
                  <a:pt x="1340461" y="2134267"/>
                  <a:pt x="1280160" y="2152357"/>
                </a:cubicBezTo>
                <a:cubicBezTo>
                  <a:pt x="1251754" y="2160879"/>
                  <a:pt x="1220430" y="2164041"/>
                  <a:pt x="1195754" y="2180492"/>
                </a:cubicBezTo>
                <a:lnTo>
                  <a:pt x="1111348" y="2236763"/>
                </a:lnTo>
                <a:cubicBezTo>
                  <a:pt x="1074992" y="2345827"/>
                  <a:pt x="1080441" y="2312067"/>
                  <a:pt x="1111348" y="2518117"/>
                </a:cubicBezTo>
                <a:cubicBezTo>
                  <a:pt x="1113856" y="2534837"/>
                  <a:pt x="1130105" y="2546252"/>
                  <a:pt x="1139483" y="2560320"/>
                </a:cubicBezTo>
                <a:cubicBezTo>
                  <a:pt x="1152232" y="2611315"/>
                  <a:pt x="1150446" y="2635104"/>
                  <a:pt x="1195754" y="2672861"/>
                </a:cubicBezTo>
                <a:cubicBezTo>
                  <a:pt x="1207146" y="2682354"/>
                  <a:pt x="1223889" y="2682240"/>
                  <a:pt x="1237957" y="2686929"/>
                </a:cubicBezTo>
                <a:cubicBezTo>
                  <a:pt x="1318780" y="2767753"/>
                  <a:pt x="1276839" y="2746783"/>
                  <a:pt x="1350498" y="2771335"/>
                </a:cubicBezTo>
                <a:cubicBezTo>
                  <a:pt x="1364566" y="2785403"/>
                  <a:pt x="1375830" y="2802994"/>
                  <a:pt x="1392701" y="2813538"/>
                </a:cubicBezTo>
                <a:cubicBezTo>
                  <a:pt x="1414115" y="2826922"/>
                  <a:pt x="1439308" y="2833044"/>
                  <a:pt x="1463040" y="2841674"/>
                </a:cubicBezTo>
                <a:cubicBezTo>
                  <a:pt x="1490912" y="2851809"/>
                  <a:pt x="1522770" y="2853358"/>
                  <a:pt x="1547446" y="2869809"/>
                </a:cubicBezTo>
                <a:cubicBezTo>
                  <a:pt x="1600685" y="2905301"/>
                  <a:pt x="1577694" y="2885989"/>
                  <a:pt x="1617785" y="2926080"/>
                </a:cubicBezTo>
                <a:cubicBezTo>
                  <a:pt x="1674056" y="2916701"/>
                  <a:pt x="1730658" y="2909132"/>
                  <a:pt x="1786597" y="2897944"/>
                </a:cubicBezTo>
                <a:cubicBezTo>
                  <a:pt x="1801138" y="2895036"/>
                  <a:pt x="1814542" y="2879803"/>
                  <a:pt x="1828800" y="2883877"/>
                </a:cubicBezTo>
                <a:cubicBezTo>
                  <a:pt x="1851344" y="2890318"/>
                  <a:pt x="1866314" y="2912012"/>
                  <a:pt x="1885071" y="2926080"/>
                </a:cubicBezTo>
                <a:cubicBezTo>
                  <a:pt x="1919879" y="2918345"/>
                  <a:pt x="2085609" y="2882680"/>
                  <a:pt x="2124221" y="2869809"/>
                </a:cubicBezTo>
                <a:cubicBezTo>
                  <a:pt x="2138289" y="2865120"/>
                  <a:pt x="2152795" y="2861582"/>
                  <a:pt x="2166425" y="2855741"/>
                </a:cubicBezTo>
                <a:cubicBezTo>
                  <a:pt x="2288114" y="2803589"/>
                  <a:pt x="2165920" y="2846531"/>
                  <a:pt x="2264898" y="2813538"/>
                </a:cubicBezTo>
                <a:cubicBezTo>
                  <a:pt x="2278966" y="2799470"/>
                  <a:pt x="2290548" y="2782370"/>
                  <a:pt x="2307101" y="2771335"/>
                </a:cubicBezTo>
                <a:cubicBezTo>
                  <a:pt x="2319439" y="2763110"/>
                  <a:pt x="2337442" y="2766165"/>
                  <a:pt x="2349305" y="2757268"/>
                </a:cubicBezTo>
                <a:cubicBezTo>
                  <a:pt x="2399393" y="2719702"/>
                  <a:pt x="2408475" y="2682514"/>
                  <a:pt x="2461846" y="2658794"/>
                </a:cubicBezTo>
                <a:cubicBezTo>
                  <a:pt x="2488947" y="2646749"/>
                  <a:pt x="2546252" y="2630658"/>
                  <a:pt x="2546252" y="2630658"/>
                </a:cubicBezTo>
                <a:cubicBezTo>
                  <a:pt x="2555631" y="2621280"/>
                  <a:pt x="2563015" y="2609347"/>
                  <a:pt x="2574388" y="2602523"/>
                </a:cubicBezTo>
                <a:cubicBezTo>
                  <a:pt x="2587104" y="2594894"/>
                  <a:pt x="2602961" y="2594296"/>
                  <a:pt x="2616591" y="2588455"/>
                </a:cubicBezTo>
                <a:cubicBezTo>
                  <a:pt x="2635866" y="2580194"/>
                  <a:pt x="2654104" y="2569698"/>
                  <a:pt x="2672861" y="2560320"/>
                </a:cubicBezTo>
                <a:cubicBezTo>
                  <a:pt x="2719389" y="2490530"/>
                  <a:pt x="2689044" y="2530069"/>
                  <a:pt x="2771335" y="2447778"/>
                </a:cubicBezTo>
                <a:lnTo>
                  <a:pt x="2799471" y="2419643"/>
                </a:lnTo>
                <a:cubicBezTo>
                  <a:pt x="2804160" y="2396197"/>
                  <a:pt x="2806969" y="2372295"/>
                  <a:pt x="2813538" y="2349304"/>
                </a:cubicBezTo>
                <a:cubicBezTo>
                  <a:pt x="2825759" y="2306530"/>
                  <a:pt x="2847016" y="2266317"/>
                  <a:pt x="2855741" y="2222695"/>
                </a:cubicBezTo>
                <a:cubicBezTo>
                  <a:pt x="2873601" y="2133398"/>
                  <a:pt x="2864010" y="2175553"/>
                  <a:pt x="2883877" y="2096086"/>
                </a:cubicBezTo>
                <a:cubicBezTo>
                  <a:pt x="2877455" y="1941961"/>
                  <a:pt x="2898005" y="1800816"/>
                  <a:pt x="2841674" y="1659988"/>
                </a:cubicBezTo>
                <a:cubicBezTo>
                  <a:pt x="2835395" y="1644290"/>
                  <a:pt x="2822917" y="1631852"/>
                  <a:pt x="2813538" y="1617784"/>
                </a:cubicBezTo>
                <a:cubicBezTo>
                  <a:pt x="2787747" y="1540407"/>
                  <a:pt x="2814968" y="1609735"/>
                  <a:pt x="2771335" y="1533378"/>
                </a:cubicBezTo>
                <a:cubicBezTo>
                  <a:pt x="2760931" y="1515170"/>
                  <a:pt x="2756625" y="1493218"/>
                  <a:pt x="2743200" y="1477108"/>
                </a:cubicBezTo>
                <a:cubicBezTo>
                  <a:pt x="2727619" y="1458410"/>
                  <a:pt x="2661457" y="1430398"/>
                  <a:pt x="2644726" y="1420837"/>
                </a:cubicBezTo>
                <a:cubicBezTo>
                  <a:pt x="2630046" y="1412449"/>
                  <a:pt x="2618412" y="1398479"/>
                  <a:pt x="2602523" y="1392701"/>
                </a:cubicBezTo>
                <a:cubicBezTo>
                  <a:pt x="2566183" y="1379486"/>
                  <a:pt x="2489981" y="1364566"/>
                  <a:pt x="2489981" y="1364566"/>
                </a:cubicBezTo>
                <a:cubicBezTo>
                  <a:pt x="2471224" y="1369255"/>
                  <a:pt x="2451004" y="1369988"/>
                  <a:pt x="2433711" y="1378634"/>
                </a:cubicBezTo>
                <a:cubicBezTo>
                  <a:pt x="2421848" y="1384565"/>
                  <a:pt x="2415932" y="1398484"/>
                  <a:pt x="2405575" y="1406769"/>
                </a:cubicBezTo>
                <a:cubicBezTo>
                  <a:pt x="2392373" y="1417331"/>
                  <a:pt x="2377440" y="1425526"/>
                  <a:pt x="2363372" y="1434904"/>
                </a:cubicBezTo>
                <a:cubicBezTo>
                  <a:pt x="2358683" y="1448972"/>
                  <a:pt x="2356934" y="1464392"/>
                  <a:pt x="2349305" y="1477108"/>
                </a:cubicBezTo>
                <a:cubicBezTo>
                  <a:pt x="2342481" y="1488481"/>
                  <a:pt x="2321537" y="1491985"/>
                  <a:pt x="2321169" y="1505243"/>
                </a:cubicBezTo>
                <a:cubicBezTo>
                  <a:pt x="2316740" y="1664684"/>
                  <a:pt x="2326854" y="1824262"/>
                  <a:pt x="2335237" y="1983544"/>
                </a:cubicBezTo>
                <a:cubicBezTo>
                  <a:pt x="2336253" y="2002852"/>
                  <a:pt x="2338580" y="2023728"/>
                  <a:pt x="2349305" y="2039815"/>
                </a:cubicBezTo>
                <a:cubicBezTo>
                  <a:pt x="2358683" y="2053883"/>
                  <a:pt x="2377440" y="2058572"/>
                  <a:pt x="2391508" y="2067951"/>
                </a:cubicBezTo>
                <a:cubicBezTo>
                  <a:pt x="2400886" y="2082019"/>
                  <a:pt x="2407688" y="2098199"/>
                  <a:pt x="2419643" y="2110154"/>
                </a:cubicBezTo>
                <a:cubicBezTo>
                  <a:pt x="2458238" y="2148749"/>
                  <a:pt x="2478505" y="2138937"/>
                  <a:pt x="2532185" y="2152357"/>
                </a:cubicBezTo>
                <a:cubicBezTo>
                  <a:pt x="2705530" y="2195693"/>
                  <a:pt x="2554124" y="2170925"/>
                  <a:pt x="2743200" y="2194560"/>
                </a:cubicBezTo>
                <a:cubicBezTo>
                  <a:pt x="2851052" y="2189871"/>
                  <a:pt x="2959156" y="2189216"/>
                  <a:pt x="3066757" y="2180492"/>
                </a:cubicBezTo>
                <a:cubicBezTo>
                  <a:pt x="3203825" y="2169378"/>
                  <a:pt x="3222407" y="2162682"/>
                  <a:pt x="3319975" y="2138289"/>
                </a:cubicBezTo>
                <a:cubicBezTo>
                  <a:pt x="3338732" y="2119532"/>
                  <a:pt x="3351081" y="2090406"/>
                  <a:pt x="3376246" y="2082018"/>
                </a:cubicBezTo>
                <a:lnTo>
                  <a:pt x="3460652" y="2053883"/>
                </a:lnTo>
                <a:cubicBezTo>
                  <a:pt x="3474720" y="2039815"/>
                  <a:pt x="3485582" y="2021551"/>
                  <a:pt x="3502855" y="2011680"/>
                </a:cubicBezTo>
                <a:cubicBezTo>
                  <a:pt x="3519642" y="2002087"/>
                  <a:pt x="3543659" y="2009213"/>
                  <a:pt x="3559126" y="1997612"/>
                </a:cubicBezTo>
                <a:cubicBezTo>
                  <a:pt x="3632912" y="1942273"/>
                  <a:pt x="3664292" y="1894906"/>
                  <a:pt x="3713871" y="1828800"/>
                </a:cubicBezTo>
                <a:cubicBezTo>
                  <a:pt x="3723249" y="1800665"/>
                  <a:pt x="3725555" y="1769070"/>
                  <a:pt x="3742006" y="1744394"/>
                </a:cubicBezTo>
                <a:cubicBezTo>
                  <a:pt x="3751384" y="1730326"/>
                  <a:pt x="3762580" y="1717313"/>
                  <a:pt x="3770141" y="1702191"/>
                </a:cubicBezTo>
                <a:cubicBezTo>
                  <a:pt x="3776773" y="1688928"/>
                  <a:pt x="3775984" y="1672326"/>
                  <a:pt x="3784209" y="1659988"/>
                </a:cubicBezTo>
                <a:cubicBezTo>
                  <a:pt x="3795245" y="1643434"/>
                  <a:pt x="3812344" y="1631852"/>
                  <a:pt x="3826412" y="1617784"/>
                </a:cubicBezTo>
                <a:cubicBezTo>
                  <a:pt x="3842194" y="1570439"/>
                  <a:pt x="3840803" y="1567982"/>
                  <a:pt x="3868615" y="1519311"/>
                </a:cubicBezTo>
                <a:cubicBezTo>
                  <a:pt x="3898301" y="1467361"/>
                  <a:pt x="3901696" y="1482678"/>
                  <a:pt x="3924886" y="1420837"/>
                </a:cubicBezTo>
                <a:cubicBezTo>
                  <a:pt x="3931675" y="1402734"/>
                  <a:pt x="3934760" y="1383440"/>
                  <a:pt x="3938954" y="1364566"/>
                </a:cubicBezTo>
                <a:cubicBezTo>
                  <a:pt x="3953461" y="1299286"/>
                  <a:pt x="3949932" y="1298004"/>
                  <a:pt x="3967089" y="1237957"/>
                </a:cubicBezTo>
                <a:cubicBezTo>
                  <a:pt x="3971163" y="1223699"/>
                  <a:pt x="3977083" y="1210012"/>
                  <a:pt x="3981157" y="1195754"/>
                </a:cubicBezTo>
                <a:cubicBezTo>
                  <a:pt x="3986469" y="1177164"/>
                  <a:pt x="3989914" y="1158073"/>
                  <a:pt x="3995225" y="1139483"/>
                </a:cubicBezTo>
                <a:cubicBezTo>
                  <a:pt x="3999299" y="1125225"/>
                  <a:pt x="4005696" y="1111666"/>
                  <a:pt x="4009292" y="1097280"/>
                </a:cubicBezTo>
                <a:cubicBezTo>
                  <a:pt x="4019777" y="1055338"/>
                  <a:pt x="4028049" y="1012874"/>
                  <a:pt x="4037428" y="970671"/>
                </a:cubicBezTo>
                <a:cubicBezTo>
                  <a:pt x="4032739" y="951914"/>
                  <a:pt x="4027554" y="933274"/>
                  <a:pt x="4023360" y="914400"/>
                </a:cubicBezTo>
                <a:cubicBezTo>
                  <a:pt x="4011889" y="862780"/>
                  <a:pt x="4009925" y="836793"/>
                  <a:pt x="3995225" y="787791"/>
                </a:cubicBezTo>
                <a:cubicBezTo>
                  <a:pt x="3976874" y="726620"/>
                  <a:pt x="3977276" y="696107"/>
                  <a:pt x="3924886" y="661181"/>
                </a:cubicBezTo>
                <a:cubicBezTo>
                  <a:pt x="3912548" y="652956"/>
                  <a:pt x="3896751" y="651803"/>
                  <a:pt x="3882683" y="647114"/>
                </a:cubicBezTo>
                <a:cubicBezTo>
                  <a:pt x="3863926" y="651803"/>
                  <a:pt x="3845002" y="655870"/>
                  <a:pt x="3826412" y="661181"/>
                </a:cubicBezTo>
                <a:cubicBezTo>
                  <a:pt x="3812154" y="665255"/>
                  <a:pt x="3798515" y="671347"/>
                  <a:pt x="3784209" y="675249"/>
                </a:cubicBezTo>
                <a:cubicBezTo>
                  <a:pt x="3609684" y="722847"/>
                  <a:pt x="3726605" y="685071"/>
                  <a:pt x="3629465" y="717452"/>
                </a:cubicBezTo>
                <a:cubicBezTo>
                  <a:pt x="3606019" y="740898"/>
                  <a:pt x="3579021" y="761265"/>
                  <a:pt x="3559126" y="787791"/>
                </a:cubicBezTo>
                <a:cubicBezTo>
                  <a:pt x="3508965" y="854672"/>
                  <a:pt x="3533501" y="827482"/>
                  <a:pt x="3488788" y="872197"/>
                </a:cubicBezTo>
                <a:cubicBezTo>
                  <a:pt x="3441729" y="1013371"/>
                  <a:pt x="3454344" y="939606"/>
                  <a:pt x="3474720" y="1153551"/>
                </a:cubicBezTo>
                <a:cubicBezTo>
                  <a:pt x="3474730" y="1153655"/>
                  <a:pt x="3485528" y="1271126"/>
                  <a:pt x="3502855" y="1294228"/>
                </a:cubicBezTo>
                <a:cubicBezTo>
                  <a:pt x="3534781" y="1336796"/>
                  <a:pt x="3585553" y="1376031"/>
                  <a:pt x="3629465" y="1406769"/>
                </a:cubicBezTo>
                <a:cubicBezTo>
                  <a:pt x="3657167" y="1426160"/>
                  <a:pt x="3680713" y="1456408"/>
                  <a:pt x="3713871" y="1463040"/>
                </a:cubicBezTo>
                <a:cubicBezTo>
                  <a:pt x="3798750" y="1480016"/>
                  <a:pt x="3761526" y="1469547"/>
                  <a:pt x="3826412" y="1491175"/>
                </a:cubicBezTo>
                <a:cubicBezTo>
                  <a:pt x="3840480" y="1500554"/>
                  <a:pt x="3851731" y="1518422"/>
                  <a:pt x="3868615" y="1519311"/>
                </a:cubicBezTo>
                <a:cubicBezTo>
                  <a:pt x="3974740" y="1524897"/>
                  <a:pt x="4086347" y="1506293"/>
                  <a:pt x="4192172" y="1491175"/>
                </a:cubicBezTo>
                <a:cubicBezTo>
                  <a:pt x="4206240" y="1481797"/>
                  <a:pt x="4218925" y="1469907"/>
                  <a:pt x="4234375" y="1463040"/>
                </a:cubicBezTo>
                <a:cubicBezTo>
                  <a:pt x="4261476" y="1450995"/>
                  <a:pt x="4318781" y="1434904"/>
                  <a:pt x="4318781" y="1434904"/>
                </a:cubicBezTo>
                <a:cubicBezTo>
                  <a:pt x="4358766" y="1394920"/>
                  <a:pt x="4344668" y="1406366"/>
                  <a:pt x="4403188" y="1364566"/>
                </a:cubicBezTo>
                <a:cubicBezTo>
                  <a:pt x="4416946" y="1354739"/>
                  <a:pt x="4432667" y="1347564"/>
                  <a:pt x="4445391" y="1336431"/>
                </a:cubicBezTo>
                <a:cubicBezTo>
                  <a:pt x="4470345" y="1314596"/>
                  <a:pt x="4492283" y="1289538"/>
                  <a:pt x="4515729" y="1266092"/>
                </a:cubicBezTo>
                <a:cubicBezTo>
                  <a:pt x="4534486" y="1247335"/>
                  <a:pt x="4555429" y="1230535"/>
                  <a:pt x="4572000" y="1209821"/>
                </a:cubicBezTo>
                <a:cubicBezTo>
                  <a:pt x="4590757" y="1186375"/>
                  <a:pt x="4605674" y="1159255"/>
                  <a:pt x="4628271" y="1139483"/>
                </a:cubicBezTo>
                <a:cubicBezTo>
                  <a:pt x="4644053" y="1125674"/>
                  <a:pt x="4665784" y="1120726"/>
                  <a:pt x="4684541" y="1111348"/>
                </a:cubicBezTo>
                <a:cubicBezTo>
                  <a:pt x="4703298" y="1083212"/>
                  <a:pt x="4716901" y="1050851"/>
                  <a:pt x="4740812" y="1026941"/>
                </a:cubicBezTo>
                <a:cubicBezTo>
                  <a:pt x="4792860" y="974895"/>
                  <a:pt x="4761589" y="1009844"/>
                  <a:pt x="4825218" y="914400"/>
                </a:cubicBezTo>
                <a:cubicBezTo>
                  <a:pt x="4853478" y="872010"/>
                  <a:pt x="4860068" y="865909"/>
                  <a:pt x="4881489" y="815926"/>
                </a:cubicBezTo>
                <a:cubicBezTo>
                  <a:pt x="4887330" y="802296"/>
                  <a:pt x="4890868" y="787791"/>
                  <a:pt x="4895557" y="773723"/>
                </a:cubicBezTo>
                <a:cubicBezTo>
                  <a:pt x="4902407" y="718923"/>
                  <a:pt x="4911525" y="633555"/>
                  <a:pt x="4923692" y="576775"/>
                </a:cubicBezTo>
                <a:cubicBezTo>
                  <a:pt x="4979970" y="314144"/>
                  <a:pt x="4930188" y="552958"/>
                  <a:pt x="4965895" y="422031"/>
                </a:cubicBezTo>
                <a:cubicBezTo>
                  <a:pt x="5013493" y="247506"/>
                  <a:pt x="4975720" y="364426"/>
                  <a:pt x="5008098" y="267286"/>
                </a:cubicBezTo>
                <a:cubicBezTo>
                  <a:pt x="5005170" y="220435"/>
                  <a:pt x="5045077" y="61577"/>
                  <a:pt x="4965895" y="14068"/>
                </a:cubicBezTo>
                <a:cubicBezTo>
                  <a:pt x="4953179" y="6439"/>
                  <a:pt x="4937760" y="4689"/>
                  <a:pt x="4923692" y="0"/>
                </a:cubicBezTo>
                <a:cubicBezTo>
                  <a:pt x="4881489" y="4689"/>
                  <a:pt x="4838278" y="3769"/>
                  <a:pt x="4797083" y="14068"/>
                </a:cubicBezTo>
                <a:cubicBezTo>
                  <a:pt x="4752878" y="25119"/>
                  <a:pt x="4740747" y="70404"/>
                  <a:pt x="4712677" y="98474"/>
                </a:cubicBezTo>
                <a:cubicBezTo>
                  <a:pt x="4700722" y="110429"/>
                  <a:pt x="4684542" y="117231"/>
                  <a:pt x="4670474" y="126609"/>
                </a:cubicBezTo>
                <a:cubicBezTo>
                  <a:pt x="4661095" y="154744"/>
                  <a:pt x="4656741" y="185090"/>
                  <a:pt x="4642338" y="211015"/>
                </a:cubicBezTo>
                <a:cubicBezTo>
                  <a:pt x="4632676" y="228406"/>
                  <a:pt x="4612871" y="237934"/>
                  <a:pt x="4600135" y="253218"/>
                </a:cubicBezTo>
                <a:cubicBezTo>
                  <a:pt x="4589311" y="266206"/>
                  <a:pt x="4581378" y="281353"/>
                  <a:pt x="4572000" y="295421"/>
                </a:cubicBezTo>
                <a:cubicBezTo>
                  <a:pt x="4576689" y="361070"/>
                  <a:pt x="4570105" y="428518"/>
                  <a:pt x="4586068" y="492369"/>
                </a:cubicBezTo>
                <a:cubicBezTo>
                  <a:pt x="4590169" y="508771"/>
                  <a:pt x="4617709" y="507302"/>
                  <a:pt x="4628271" y="520504"/>
                </a:cubicBezTo>
                <a:cubicBezTo>
                  <a:pt x="4637534" y="532083"/>
                  <a:pt x="4634709" y="549992"/>
                  <a:pt x="4642338" y="562708"/>
                </a:cubicBezTo>
                <a:cubicBezTo>
                  <a:pt x="4649162" y="574081"/>
                  <a:pt x="4661983" y="580654"/>
                  <a:pt x="4670474" y="590843"/>
                </a:cubicBezTo>
                <a:cubicBezTo>
                  <a:pt x="4685484" y="608855"/>
                  <a:pt x="4692094" y="635887"/>
                  <a:pt x="4712677" y="647114"/>
                </a:cubicBezTo>
                <a:cubicBezTo>
                  <a:pt x="4746624" y="665630"/>
                  <a:pt x="4825218" y="675249"/>
                  <a:pt x="4825218" y="675249"/>
                </a:cubicBezTo>
                <a:cubicBezTo>
                  <a:pt x="4854167" y="704197"/>
                  <a:pt x="4870615" y="723297"/>
                  <a:pt x="4909625" y="745588"/>
                </a:cubicBezTo>
                <a:cubicBezTo>
                  <a:pt x="4922500" y="752945"/>
                  <a:pt x="4937760" y="754966"/>
                  <a:pt x="4951828" y="759655"/>
                </a:cubicBezTo>
                <a:cubicBezTo>
                  <a:pt x="5054991" y="754966"/>
                  <a:pt x="5158330" y="753217"/>
                  <a:pt x="5261317" y="745588"/>
                </a:cubicBezTo>
                <a:cubicBezTo>
                  <a:pt x="5286695" y="743708"/>
                  <a:pt x="5360145" y="724397"/>
                  <a:pt x="5387926" y="717452"/>
                </a:cubicBezTo>
                <a:cubicBezTo>
                  <a:pt x="5401994" y="708074"/>
                  <a:pt x="5415007" y="696878"/>
                  <a:pt x="5430129" y="689317"/>
                </a:cubicBezTo>
                <a:cubicBezTo>
                  <a:pt x="5443392" y="682685"/>
                  <a:pt x="5458868" y="681463"/>
                  <a:pt x="5472332" y="675249"/>
                </a:cubicBezTo>
                <a:cubicBezTo>
                  <a:pt x="5519934" y="653279"/>
                  <a:pt x="5569387" y="633993"/>
                  <a:pt x="5613009" y="604911"/>
                </a:cubicBezTo>
                <a:cubicBezTo>
                  <a:pt x="5627077" y="595532"/>
                  <a:pt x="5640875" y="585736"/>
                  <a:pt x="5655212" y="576775"/>
                </a:cubicBezTo>
                <a:cubicBezTo>
                  <a:pt x="5678399" y="562283"/>
                  <a:pt x="5702800" y="549739"/>
                  <a:pt x="5725551" y="534572"/>
                </a:cubicBezTo>
                <a:cubicBezTo>
                  <a:pt x="5745059" y="521567"/>
                  <a:pt x="5763809" y="507379"/>
                  <a:pt x="5781821" y="492369"/>
                </a:cubicBezTo>
                <a:cubicBezTo>
                  <a:pt x="5792010" y="483878"/>
                  <a:pt x="5798921" y="471591"/>
                  <a:pt x="5809957" y="464234"/>
                </a:cubicBezTo>
                <a:cubicBezTo>
                  <a:pt x="5827406" y="452601"/>
                  <a:pt x="5848445" y="447213"/>
                  <a:pt x="5866228" y="436098"/>
                </a:cubicBezTo>
                <a:cubicBezTo>
                  <a:pt x="5891722" y="420164"/>
                  <a:pt x="5934936" y="380642"/>
                  <a:pt x="5964701" y="365760"/>
                </a:cubicBezTo>
                <a:cubicBezTo>
                  <a:pt x="6029358" y="333432"/>
                  <a:pt x="5989192" y="369406"/>
                  <a:pt x="6020972" y="337624"/>
                </a:cubicBezTo>
              </a:path>
            </a:pathLst>
          </a:custGeom>
          <a:ln/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858148" y="857232"/>
            <a:ext cx="85725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smtClean="0">
                <a:solidFill>
                  <a:srgbClr val="FF0000"/>
                </a:solidFill>
              </a:rPr>
              <a:t>А</a:t>
            </a:r>
            <a:endParaRPr lang="ru-RU" sz="15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0662" y="3929066"/>
            <a:ext cx="36433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smtClean="0">
                <a:solidFill>
                  <a:srgbClr val="FF0000"/>
                </a:solidFill>
              </a:rPr>
              <a:t>ША</a:t>
            </a:r>
            <a:endParaRPr lang="ru-RU" sz="15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5918" y="5286388"/>
            <a:ext cx="11127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err="1" smtClean="0">
                <a:solidFill>
                  <a:srgbClr val="FF0000"/>
                </a:solidFill>
              </a:rPr>
              <a:t>Ш</a:t>
            </a:r>
            <a:r>
              <a:rPr lang="ru-RU" sz="8000" b="1" dirty="0" smtClean="0">
                <a:solidFill>
                  <a:srgbClr val="FF0000"/>
                </a:solidFill>
              </a:rPr>
              <a:t> 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1.hostingkartinok.com/uploads/images/2012/10/9b5f28f249b60412a4cf9cbc7cf8a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85821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произнести длительно звук /</a:t>
            </a:r>
            <a:r>
              <a:rPr lang="ru-RU" sz="3200" dirty="0" err="1" smtClean="0">
                <a:solidFill>
                  <a:srgbClr val="FF0000"/>
                </a:solidFill>
              </a:rPr>
              <a:t>Ш</a:t>
            </a:r>
            <a:r>
              <a:rPr lang="ru-RU" sz="3200" dirty="0" smtClean="0">
                <a:solidFill>
                  <a:srgbClr val="FF0000"/>
                </a:solidFill>
              </a:rPr>
              <a:t>/,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добавь гласный, повтори слог целиком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" name="Picture 2" descr="https://i.ytimg.com/vi/LEe5A5mieSI/maxresdefaul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811" r="57295"/>
          <a:stretch>
            <a:fillRect/>
          </a:stretch>
        </p:blipFill>
        <p:spPr bwMode="auto">
          <a:xfrm>
            <a:off x="428596" y="2000240"/>
            <a:ext cx="2286016" cy="4301534"/>
          </a:xfrm>
          <a:prstGeom prst="rect">
            <a:avLst/>
          </a:prstGeom>
          <a:noFill/>
        </p:spPr>
      </p:pic>
      <p:sp>
        <p:nvSpPr>
          <p:cNvPr id="11" name="Полилиния 10"/>
          <p:cNvSpPr/>
          <p:nvPr/>
        </p:nvSpPr>
        <p:spPr>
          <a:xfrm>
            <a:off x="1571604" y="1714488"/>
            <a:ext cx="7072362" cy="4515955"/>
          </a:xfrm>
          <a:custGeom>
            <a:avLst/>
            <a:gdLst>
              <a:gd name="connsiteX0" fmla="*/ 0 w 6029358"/>
              <a:gd name="connsiteY0" fmla="*/ 3080824 h 3587261"/>
              <a:gd name="connsiteX1" fmla="*/ 28135 w 6029358"/>
              <a:gd name="connsiteY1" fmla="*/ 3123028 h 3587261"/>
              <a:gd name="connsiteX2" fmla="*/ 98474 w 6029358"/>
              <a:gd name="connsiteY2" fmla="*/ 3193366 h 3587261"/>
              <a:gd name="connsiteX3" fmla="*/ 126609 w 6029358"/>
              <a:gd name="connsiteY3" fmla="*/ 3235569 h 3587261"/>
              <a:gd name="connsiteX4" fmla="*/ 154745 w 6029358"/>
              <a:gd name="connsiteY4" fmla="*/ 3291840 h 3587261"/>
              <a:gd name="connsiteX5" fmla="*/ 281354 w 6029358"/>
              <a:gd name="connsiteY5" fmla="*/ 3404381 h 3587261"/>
              <a:gd name="connsiteX6" fmla="*/ 337625 w 6029358"/>
              <a:gd name="connsiteY6" fmla="*/ 3446584 h 3587261"/>
              <a:gd name="connsiteX7" fmla="*/ 436098 w 6029358"/>
              <a:gd name="connsiteY7" fmla="*/ 3474720 h 3587261"/>
              <a:gd name="connsiteX8" fmla="*/ 520505 w 6029358"/>
              <a:gd name="connsiteY8" fmla="*/ 3502855 h 3587261"/>
              <a:gd name="connsiteX9" fmla="*/ 562708 w 6029358"/>
              <a:gd name="connsiteY9" fmla="*/ 3530991 h 3587261"/>
              <a:gd name="connsiteX10" fmla="*/ 661181 w 6029358"/>
              <a:gd name="connsiteY10" fmla="*/ 3559126 h 3587261"/>
              <a:gd name="connsiteX11" fmla="*/ 858129 w 6029358"/>
              <a:gd name="connsiteY11" fmla="*/ 3587261 h 3587261"/>
              <a:gd name="connsiteX12" fmla="*/ 1097280 w 6029358"/>
              <a:gd name="connsiteY12" fmla="*/ 3573194 h 3587261"/>
              <a:gd name="connsiteX13" fmla="*/ 1322363 w 6029358"/>
              <a:gd name="connsiteY13" fmla="*/ 3530991 h 3587261"/>
              <a:gd name="connsiteX14" fmla="*/ 1519311 w 6029358"/>
              <a:gd name="connsiteY14" fmla="*/ 3502855 h 3587261"/>
              <a:gd name="connsiteX15" fmla="*/ 1617785 w 6029358"/>
              <a:gd name="connsiteY15" fmla="*/ 3488788 h 3587261"/>
              <a:gd name="connsiteX16" fmla="*/ 1702191 w 6029358"/>
              <a:gd name="connsiteY16" fmla="*/ 3418449 h 3587261"/>
              <a:gd name="connsiteX17" fmla="*/ 1744394 w 6029358"/>
              <a:gd name="connsiteY17" fmla="*/ 3334043 h 3587261"/>
              <a:gd name="connsiteX18" fmla="*/ 1772529 w 6029358"/>
              <a:gd name="connsiteY18" fmla="*/ 3277772 h 3587261"/>
              <a:gd name="connsiteX19" fmla="*/ 1800665 w 6029358"/>
              <a:gd name="connsiteY19" fmla="*/ 3165231 h 3587261"/>
              <a:gd name="connsiteX20" fmla="*/ 1814732 w 6029358"/>
              <a:gd name="connsiteY20" fmla="*/ 3108960 h 3587261"/>
              <a:gd name="connsiteX21" fmla="*/ 1842868 w 6029358"/>
              <a:gd name="connsiteY21" fmla="*/ 2954215 h 3587261"/>
              <a:gd name="connsiteX22" fmla="*/ 1828800 w 6029358"/>
              <a:gd name="connsiteY22" fmla="*/ 2518117 h 3587261"/>
              <a:gd name="connsiteX23" fmla="*/ 1814732 w 6029358"/>
              <a:gd name="connsiteY23" fmla="*/ 2433711 h 3587261"/>
              <a:gd name="connsiteX24" fmla="*/ 1758461 w 6029358"/>
              <a:gd name="connsiteY24" fmla="*/ 2307101 h 3587261"/>
              <a:gd name="connsiteX25" fmla="*/ 1688123 w 6029358"/>
              <a:gd name="connsiteY25" fmla="*/ 2208628 h 3587261"/>
              <a:gd name="connsiteX26" fmla="*/ 1659988 w 6029358"/>
              <a:gd name="connsiteY26" fmla="*/ 2180492 h 3587261"/>
              <a:gd name="connsiteX27" fmla="*/ 1547446 w 6029358"/>
              <a:gd name="connsiteY27" fmla="*/ 2152357 h 3587261"/>
              <a:gd name="connsiteX28" fmla="*/ 1434905 w 6029358"/>
              <a:gd name="connsiteY28" fmla="*/ 2124221 h 3587261"/>
              <a:gd name="connsiteX29" fmla="*/ 1280160 w 6029358"/>
              <a:gd name="connsiteY29" fmla="*/ 2152357 h 3587261"/>
              <a:gd name="connsiteX30" fmla="*/ 1195754 w 6029358"/>
              <a:gd name="connsiteY30" fmla="*/ 2180492 h 3587261"/>
              <a:gd name="connsiteX31" fmla="*/ 1111348 w 6029358"/>
              <a:gd name="connsiteY31" fmla="*/ 2236763 h 3587261"/>
              <a:gd name="connsiteX32" fmla="*/ 1111348 w 6029358"/>
              <a:gd name="connsiteY32" fmla="*/ 2518117 h 3587261"/>
              <a:gd name="connsiteX33" fmla="*/ 1139483 w 6029358"/>
              <a:gd name="connsiteY33" fmla="*/ 2560320 h 3587261"/>
              <a:gd name="connsiteX34" fmla="*/ 1195754 w 6029358"/>
              <a:gd name="connsiteY34" fmla="*/ 2672861 h 3587261"/>
              <a:gd name="connsiteX35" fmla="*/ 1237957 w 6029358"/>
              <a:gd name="connsiteY35" fmla="*/ 2686929 h 3587261"/>
              <a:gd name="connsiteX36" fmla="*/ 1350498 w 6029358"/>
              <a:gd name="connsiteY36" fmla="*/ 2771335 h 3587261"/>
              <a:gd name="connsiteX37" fmla="*/ 1392701 w 6029358"/>
              <a:gd name="connsiteY37" fmla="*/ 2813538 h 3587261"/>
              <a:gd name="connsiteX38" fmla="*/ 1463040 w 6029358"/>
              <a:gd name="connsiteY38" fmla="*/ 2841674 h 3587261"/>
              <a:gd name="connsiteX39" fmla="*/ 1547446 w 6029358"/>
              <a:gd name="connsiteY39" fmla="*/ 2869809 h 3587261"/>
              <a:gd name="connsiteX40" fmla="*/ 1617785 w 6029358"/>
              <a:gd name="connsiteY40" fmla="*/ 2926080 h 3587261"/>
              <a:gd name="connsiteX41" fmla="*/ 1786597 w 6029358"/>
              <a:gd name="connsiteY41" fmla="*/ 2897944 h 3587261"/>
              <a:gd name="connsiteX42" fmla="*/ 1828800 w 6029358"/>
              <a:gd name="connsiteY42" fmla="*/ 2883877 h 3587261"/>
              <a:gd name="connsiteX43" fmla="*/ 1885071 w 6029358"/>
              <a:gd name="connsiteY43" fmla="*/ 2926080 h 3587261"/>
              <a:gd name="connsiteX44" fmla="*/ 2124221 w 6029358"/>
              <a:gd name="connsiteY44" fmla="*/ 2869809 h 3587261"/>
              <a:gd name="connsiteX45" fmla="*/ 2166425 w 6029358"/>
              <a:gd name="connsiteY45" fmla="*/ 2855741 h 3587261"/>
              <a:gd name="connsiteX46" fmla="*/ 2264898 w 6029358"/>
              <a:gd name="connsiteY46" fmla="*/ 2813538 h 3587261"/>
              <a:gd name="connsiteX47" fmla="*/ 2307101 w 6029358"/>
              <a:gd name="connsiteY47" fmla="*/ 2771335 h 3587261"/>
              <a:gd name="connsiteX48" fmla="*/ 2349305 w 6029358"/>
              <a:gd name="connsiteY48" fmla="*/ 2757268 h 3587261"/>
              <a:gd name="connsiteX49" fmla="*/ 2461846 w 6029358"/>
              <a:gd name="connsiteY49" fmla="*/ 2658794 h 3587261"/>
              <a:gd name="connsiteX50" fmla="*/ 2546252 w 6029358"/>
              <a:gd name="connsiteY50" fmla="*/ 2630658 h 3587261"/>
              <a:gd name="connsiteX51" fmla="*/ 2574388 w 6029358"/>
              <a:gd name="connsiteY51" fmla="*/ 2602523 h 3587261"/>
              <a:gd name="connsiteX52" fmla="*/ 2616591 w 6029358"/>
              <a:gd name="connsiteY52" fmla="*/ 2588455 h 3587261"/>
              <a:gd name="connsiteX53" fmla="*/ 2672861 w 6029358"/>
              <a:gd name="connsiteY53" fmla="*/ 2560320 h 3587261"/>
              <a:gd name="connsiteX54" fmla="*/ 2771335 w 6029358"/>
              <a:gd name="connsiteY54" fmla="*/ 2447778 h 3587261"/>
              <a:gd name="connsiteX55" fmla="*/ 2799471 w 6029358"/>
              <a:gd name="connsiteY55" fmla="*/ 2419643 h 3587261"/>
              <a:gd name="connsiteX56" fmla="*/ 2813538 w 6029358"/>
              <a:gd name="connsiteY56" fmla="*/ 2349304 h 3587261"/>
              <a:gd name="connsiteX57" fmla="*/ 2855741 w 6029358"/>
              <a:gd name="connsiteY57" fmla="*/ 2222695 h 3587261"/>
              <a:gd name="connsiteX58" fmla="*/ 2883877 w 6029358"/>
              <a:gd name="connsiteY58" fmla="*/ 2096086 h 3587261"/>
              <a:gd name="connsiteX59" fmla="*/ 2841674 w 6029358"/>
              <a:gd name="connsiteY59" fmla="*/ 1659988 h 3587261"/>
              <a:gd name="connsiteX60" fmla="*/ 2813538 w 6029358"/>
              <a:gd name="connsiteY60" fmla="*/ 1617784 h 3587261"/>
              <a:gd name="connsiteX61" fmla="*/ 2771335 w 6029358"/>
              <a:gd name="connsiteY61" fmla="*/ 1533378 h 3587261"/>
              <a:gd name="connsiteX62" fmla="*/ 2743200 w 6029358"/>
              <a:gd name="connsiteY62" fmla="*/ 1477108 h 3587261"/>
              <a:gd name="connsiteX63" fmla="*/ 2644726 w 6029358"/>
              <a:gd name="connsiteY63" fmla="*/ 1420837 h 3587261"/>
              <a:gd name="connsiteX64" fmla="*/ 2602523 w 6029358"/>
              <a:gd name="connsiteY64" fmla="*/ 1392701 h 3587261"/>
              <a:gd name="connsiteX65" fmla="*/ 2489981 w 6029358"/>
              <a:gd name="connsiteY65" fmla="*/ 1364566 h 3587261"/>
              <a:gd name="connsiteX66" fmla="*/ 2433711 w 6029358"/>
              <a:gd name="connsiteY66" fmla="*/ 1378634 h 3587261"/>
              <a:gd name="connsiteX67" fmla="*/ 2405575 w 6029358"/>
              <a:gd name="connsiteY67" fmla="*/ 1406769 h 3587261"/>
              <a:gd name="connsiteX68" fmla="*/ 2363372 w 6029358"/>
              <a:gd name="connsiteY68" fmla="*/ 1434904 h 3587261"/>
              <a:gd name="connsiteX69" fmla="*/ 2349305 w 6029358"/>
              <a:gd name="connsiteY69" fmla="*/ 1477108 h 3587261"/>
              <a:gd name="connsiteX70" fmla="*/ 2321169 w 6029358"/>
              <a:gd name="connsiteY70" fmla="*/ 1505243 h 3587261"/>
              <a:gd name="connsiteX71" fmla="*/ 2335237 w 6029358"/>
              <a:gd name="connsiteY71" fmla="*/ 1983544 h 3587261"/>
              <a:gd name="connsiteX72" fmla="*/ 2349305 w 6029358"/>
              <a:gd name="connsiteY72" fmla="*/ 2039815 h 3587261"/>
              <a:gd name="connsiteX73" fmla="*/ 2391508 w 6029358"/>
              <a:gd name="connsiteY73" fmla="*/ 2067951 h 3587261"/>
              <a:gd name="connsiteX74" fmla="*/ 2419643 w 6029358"/>
              <a:gd name="connsiteY74" fmla="*/ 2110154 h 3587261"/>
              <a:gd name="connsiteX75" fmla="*/ 2532185 w 6029358"/>
              <a:gd name="connsiteY75" fmla="*/ 2152357 h 3587261"/>
              <a:gd name="connsiteX76" fmla="*/ 2743200 w 6029358"/>
              <a:gd name="connsiteY76" fmla="*/ 2194560 h 3587261"/>
              <a:gd name="connsiteX77" fmla="*/ 3066757 w 6029358"/>
              <a:gd name="connsiteY77" fmla="*/ 2180492 h 3587261"/>
              <a:gd name="connsiteX78" fmla="*/ 3319975 w 6029358"/>
              <a:gd name="connsiteY78" fmla="*/ 2138289 h 3587261"/>
              <a:gd name="connsiteX79" fmla="*/ 3376246 w 6029358"/>
              <a:gd name="connsiteY79" fmla="*/ 2082018 h 3587261"/>
              <a:gd name="connsiteX80" fmla="*/ 3460652 w 6029358"/>
              <a:gd name="connsiteY80" fmla="*/ 2053883 h 3587261"/>
              <a:gd name="connsiteX81" fmla="*/ 3502855 w 6029358"/>
              <a:gd name="connsiteY81" fmla="*/ 2011680 h 3587261"/>
              <a:gd name="connsiteX82" fmla="*/ 3559126 w 6029358"/>
              <a:gd name="connsiteY82" fmla="*/ 1997612 h 3587261"/>
              <a:gd name="connsiteX83" fmla="*/ 3713871 w 6029358"/>
              <a:gd name="connsiteY83" fmla="*/ 1828800 h 3587261"/>
              <a:gd name="connsiteX84" fmla="*/ 3742006 w 6029358"/>
              <a:gd name="connsiteY84" fmla="*/ 1744394 h 3587261"/>
              <a:gd name="connsiteX85" fmla="*/ 3770141 w 6029358"/>
              <a:gd name="connsiteY85" fmla="*/ 1702191 h 3587261"/>
              <a:gd name="connsiteX86" fmla="*/ 3784209 w 6029358"/>
              <a:gd name="connsiteY86" fmla="*/ 1659988 h 3587261"/>
              <a:gd name="connsiteX87" fmla="*/ 3826412 w 6029358"/>
              <a:gd name="connsiteY87" fmla="*/ 1617784 h 3587261"/>
              <a:gd name="connsiteX88" fmla="*/ 3868615 w 6029358"/>
              <a:gd name="connsiteY88" fmla="*/ 1519311 h 3587261"/>
              <a:gd name="connsiteX89" fmla="*/ 3924886 w 6029358"/>
              <a:gd name="connsiteY89" fmla="*/ 1420837 h 3587261"/>
              <a:gd name="connsiteX90" fmla="*/ 3938954 w 6029358"/>
              <a:gd name="connsiteY90" fmla="*/ 1364566 h 3587261"/>
              <a:gd name="connsiteX91" fmla="*/ 3967089 w 6029358"/>
              <a:gd name="connsiteY91" fmla="*/ 1237957 h 3587261"/>
              <a:gd name="connsiteX92" fmla="*/ 3981157 w 6029358"/>
              <a:gd name="connsiteY92" fmla="*/ 1195754 h 3587261"/>
              <a:gd name="connsiteX93" fmla="*/ 3995225 w 6029358"/>
              <a:gd name="connsiteY93" fmla="*/ 1139483 h 3587261"/>
              <a:gd name="connsiteX94" fmla="*/ 4009292 w 6029358"/>
              <a:gd name="connsiteY94" fmla="*/ 1097280 h 3587261"/>
              <a:gd name="connsiteX95" fmla="*/ 4037428 w 6029358"/>
              <a:gd name="connsiteY95" fmla="*/ 970671 h 3587261"/>
              <a:gd name="connsiteX96" fmla="*/ 4023360 w 6029358"/>
              <a:gd name="connsiteY96" fmla="*/ 914400 h 3587261"/>
              <a:gd name="connsiteX97" fmla="*/ 3995225 w 6029358"/>
              <a:gd name="connsiteY97" fmla="*/ 787791 h 3587261"/>
              <a:gd name="connsiteX98" fmla="*/ 3924886 w 6029358"/>
              <a:gd name="connsiteY98" fmla="*/ 661181 h 3587261"/>
              <a:gd name="connsiteX99" fmla="*/ 3882683 w 6029358"/>
              <a:gd name="connsiteY99" fmla="*/ 647114 h 3587261"/>
              <a:gd name="connsiteX100" fmla="*/ 3826412 w 6029358"/>
              <a:gd name="connsiteY100" fmla="*/ 661181 h 3587261"/>
              <a:gd name="connsiteX101" fmla="*/ 3784209 w 6029358"/>
              <a:gd name="connsiteY101" fmla="*/ 675249 h 3587261"/>
              <a:gd name="connsiteX102" fmla="*/ 3629465 w 6029358"/>
              <a:gd name="connsiteY102" fmla="*/ 717452 h 3587261"/>
              <a:gd name="connsiteX103" fmla="*/ 3559126 w 6029358"/>
              <a:gd name="connsiteY103" fmla="*/ 787791 h 3587261"/>
              <a:gd name="connsiteX104" fmla="*/ 3488788 w 6029358"/>
              <a:gd name="connsiteY104" fmla="*/ 872197 h 3587261"/>
              <a:gd name="connsiteX105" fmla="*/ 3474720 w 6029358"/>
              <a:gd name="connsiteY105" fmla="*/ 1153551 h 3587261"/>
              <a:gd name="connsiteX106" fmla="*/ 3502855 w 6029358"/>
              <a:gd name="connsiteY106" fmla="*/ 1294228 h 3587261"/>
              <a:gd name="connsiteX107" fmla="*/ 3629465 w 6029358"/>
              <a:gd name="connsiteY107" fmla="*/ 1406769 h 3587261"/>
              <a:gd name="connsiteX108" fmla="*/ 3713871 w 6029358"/>
              <a:gd name="connsiteY108" fmla="*/ 1463040 h 3587261"/>
              <a:gd name="connsiteX109" fmla="*/ 3826412 w 6029358"/>
              <a:gd name="connsiteY109" fmla="*/ 1491175 h 3587261"/>
              <a:gd name="connsiteX110" fmla="*/ 3868615 w 6029358"/>
              <a:gd name="connsiteY110" fmla="*/ 1519311 h 3587261"/>
              <a:gd name="connsiteX111" fmla="*/ 4192172 w 6029358"/>
              <a:gd name="connsiteY111" fmla="*/ 1491175 h 3587261"/>
              <a:gd name="connsiteX112" fmla="*/ 4234375 w 6029358"/>
              <a:gd name="connsiteY112" fmla="*/ 1463040 h 3587261"/>
              <a:gd name="connsiteX113" fmla="*/ 4318781 w 6029358"/>
              <a:gd name="connsiteY113" fmla="*/ 1434904 h 3587261"/>
              <a:gd name="connsiteX114" fmla="*/ 4403188 w 6029358"/>
              <a:gd name="connsiteY114" fmla="*/ 1364566 h 3587261"/>
              <a:gd name="connsiteX115" fmla="*/ 4445391 w 6029358"/>
              <a:gd name="connsiteY115" fmla="*/ 1336431 h 3587261"/>
              <a:gd name="connsiteX116" fmla="*/ 4515729 w 6029358"/>
              <a:gd name="connsiteY116" fmla="*/ 1266092 h 3587261"/>
              <a:gd name="connsiteX117" fmla="*/ 4572000 w 6029358"/>
              <a:gd name="connsiteY117" fmla="*/ 1209821 h 3587261"/>
              <a:gd name="connsiteX118" fmla="*/ 4628271 w 6029358"/>
              <a:gd name="connsiteY118" fmla="*/ 1139483 h 3587261"/>
              <a:gd name="connsiteX119" fmla="*/ 4684541 w 6029358"/>
              <a:gd name="connsiteY119" fmla="*/ 1111348 h 3587261"/>
              <a:gd name="connsiteX120" fmla="*/ 4740812 w 6029358"/>
              <a:gd name="connsiteY120" fmla="*/ 1026941 h 3587261"/>
              <a:gd name="connsiteX121" fmla="*/ 4825218 w 6029358"/>
              <a:gd name="connsiteY121" fmla="*/ 914400 h 3587261"/>
              <a:gd name="connsiteX122" fmla="*/ 4881489 w 6029358"/>
              <a:gd name="connsiteY122" fmla="*/ 815926 h 3587261"/>
              <a:gd name="connsiteX123" fmla="*/ 4895557 w 6029358"/>
              <a:gd name="connsiteY123" fmla="*/ 773723 h 3587261"/>
              <a:gd name="connsiteX124" fmla="*/ 4923692 w 6029358"/>
              <a:gd name="connsiteY124" fmla="*/ 576775 h 3587261"/>
              <a:gd name="connsiteX125" fmla="*/ 4965895 w 6029358"/>
              <a:gd name="connsiteY125" fmla="*/ 422031 h 3587261"/>
              <a:gd name="connsiteX126" fmla="*/ 5008098 w 6029358"/>
              <a:gd name="connsiteY126" fmla="*/ 267286 h 3587261"/>
              <a:gd name="connsiteX127" fmla="*/ 4965895 w 6029358"/>
              <a:gd name="connsiteY127" fmla="*/ 14068 h 3587261"/>
              <a:gd name="connsiteX128" fmla="*/ 4923692 w 6029358"/>
              <a:gd name="connsiteY128" fmla="*/ 0 h 3587261"/>
              <a:gd name="connsiteX129" fmla="*/ 4797083 w 6029358"/>
              <a:gd name="connsiteY129" fmla="*/ 14068 h 3587261"/>
              <a:gd name="connsiteX130" fmla="*/ 4712677 w 6029358"/>
              <a:gd name="connsiteY130" fmla="*/ 98474 h 3587261"/>
              <a:gd name="connsiteX131" fmla="*/ 4670474 w 6029358"/>
              <a:gd name="connsiteY131" fmla="*/ 126609 h 3587261"/>
              <a:gd name="connsiteX132" fmla="*/ 4642338 w 6029358"/>
              <a:gd name="connsiteY132" fmla="*/ 211015 h 3587261"/>
              <a:gd name="connsiteX133" fmla="*/ 4600135 w 6029358"/>
              <a:gd name="connsiteY133" fmla="*/ 253218 h 3587261"/>
              <a:gd name="connsiteX134" fmla="*/ 4572000 w 6029358"/>
              <a:gd name="connsiteY134" fmla="*/ 295421 h 3587261"/>
              <a:gd name="connsiteX135" fmla="*/ 4586068 w 6029358"/>
              <a:gd name="connsiteY135" fmla="*/ 492369 h 3587261"/>
              <a:gd name="connsiteX136" fmla="*/ 4628271 w 6029358"/>
              <a:gd name="connsiteY136" fmla="*/ 520504 h 3587261"/>
              <a:gd name="connsiteX137" fmla="*/ 4642338 w 6029358"/>
              <a:gd name="connsiteY137" fmla="*/ 562708 h 3587261"/>
              <a:gd name="connsiteX138" fmla="*/ 4670474 w 6029358"/>
              <a:gd name="connsiteY138" fmla="*/ 590843 h 3587261"/>
              <a:gd name="connsiteX139" fmla="*/ 4712677 w 6029358"/>
              <a:gd name="connsiteY139" fmla="*/ 647114 h 3587261"/>
              <a:gd name="connsiteX140" fmla="*/ 4825218 w 6029358"/>
              <a:gd name="connsiteY140" fmla="*/ 675249 h 3587261"/>
              <a:gd name="connsiteX141" fmla="*/ 4909625 w 6029358"/>
              <a:gd name="connsiteY141" fmla="*/ 745588 h 3587261"/>
              <a:gd name="connsiteX142" fmla="*/ 4951828 w 6029358"/>
              <a:gd name="connsiteY142" fmla="*/ 759655 h 3587261"/>
              <a:gd name="connsiteX143" fmla="*/ 5261317 w 6029358"/>
              <a:gd name="connsiteY143" fmla="*/ 745588 h 3587261"/>
              <a:gd name="connsiteX144" fmla="*/ 5387926 w 6029358"/>
              <a:gd name="connsiteY144" fmla="*/ 717452 h 3587261"/>
              <a:gd name="connsiteX145" fmla="*/ 5430129 w 6029358"/>
              <a:gd name="connsiteY145" fmla="*/ 689317 h 3587261"/>
              <a:gd name="connsiteX146" fmla="*/ 5472332 w 6029358"/>
              <a:gd name="connsiteY146" fmla="*/ 675249 h 3587261"/>
              <a:gd name="connsiteX147" fmla="*/ 5613009 w 6029358"/>
              <a:gd name="connsiteY147" fmla="*/ 604911 h 3587261"/>
              <a:gd name="connsiteX148" fmla="*/ 5655212 w 6029358"/>
              <a:gd name="connsiteY148" fmla="*/ 576775 h 3587261"/>
              <a:gd name="connsiteX149" fmla="*/ 5725551 w 6029358"/>
              <a:gd name="connsiteY149" fmla="*/ 534572 h 3587261"/>
              <a:gd name="connsiteX150" fmla="*/ 5781821 w 6029358"/>
              <a:gd name="connsiteY150" fmla="*/ 492369 h 3587261"/>
              <a:gd name="connsiteX151" fmla="*/ 5809957 w 6029358"/>
              <a:gd name="connsiteY151" fmla="*/ 464234 h 3587261"/>
              <a:gd name="connsiteX152" fmla="*/ 5866228 w 6029358"/>
              <a:gd name="connsiteY152" fmla="*/ 436098 h 3587261"/>
              <a:gd name="connsiteX153" fmla="*/ 5964701 w 6029358"/>
              <a:gd name="connsiteY153" fmla="*/ 365760 h 3587261"/>
              <a:gd name="connsiteX154" fmla="*/ 6020972 w 6029358"/>
              <a:gd name="connsiteY154" fmla="*/ 337624 h 3587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</a:cxnLst>
            <a:rect l="l" t="t" r="r" b="b"/>
            <a:pathLst>
              <a:path w="6029358" h="3587261">
                <a:moveTo>
                  <a:pt x="0" y="3080824"/>
                </a:moveTo>
                <a:cubicBezTo>
                  <a:pt x="9378" y="3094892"/>
                  <a:pt x="17001" y="3110304"/>
                  <a:pt x="28135" y="3123028"/>
                </a:cubicBezTo>
                <a:cubicBezTo>
                  <a:pt x="49970" y="3147982"/>
                  <a:pt x="80081" y="3165777"/>
                  <a:pt x="98474" y="3193366"/>
                </a:cubicBezTo>
                <a:cubicBezTo>
                  <a:pt x="107852" y="3207434"/>
                  <a:pt x="118221" y="3220889"/>
                  <a:pt x="126609" y="3235569"/>
                </a:cubicBezTo>
                <a:cubicBezTo>
                  <a:pt x="137014" y="3253777"/>
                  <a:pt x="141644" y="3275464"/>
                  <a:pt x="154745" y="3291840"/>
                </a:cubicBezTo>
                <a:cubicBezTo>
                  <a:pt x="221893" y="3375775"/>
                  <a:pt x="218457" y="3359455"/>
                  <a:pt x="281354" y="3404381"/>
                </a:cubicBezTo>
                <a:cubicBezTo>
                  <a:pt x="300433" y="3418009"/>
                  <a:pt x="317268" y="3434951"/>
                  <a:pt x="337625" y="3446584"/>
                </a:cubicBezTo>
                <a:cubicBezTo>
                  <a:pt x="355043" y="3456537"/>
                  <a:pt x="421672" y="3470392"/>
                  <a:pt x="436098" y="3474720"/>
                </a:cubicBezTo>
                <a:cubicBezTo>
                  <a:pt x="464505" y="3483242"/>
                  <a:pt x="520505" y="3502855"/>
                  <a:pt x="520505" y="3502855"/>
                </a:cubicBezTo>
                <a:cubicBezTo>
                  <a:pt x="534573" y="3512234"/>
                  <a:pt x="547586" y="3523430"/>
                  <a:pt x="562708" y="3530991"/>
                </a:cubicBezTo>
                <a:cubicBezTo>
                  <a:pt x="580580" y="3539927"/>
                  <a:pt x="646163" y="3556122"/>
                  <a:pt x="661181" y="3559126"/>
                </a:cubicBezTo>
                <a:cubicBezTo>
                  <a:pt x="728794" y="3572649"/>
                  <a:pt x="788969" y="3578616"/>
                  <a:pt x="858129" y="3587261"/>
                </a:cubicBezTo>
                <a:cubicBezTo>
                  <a:pt x="937846" y="3582572"/>
                  <a:pt x="1017701" y="3579825"/>
                  <a:pt x="1097280" y="3573194"/>
                </a:cubicBezTo>
                <a:cubicBezTo>
                  <a:pt x="1210735" y="3563740"/>
                  <a:pt x="1199654" y="3552332"/>
                  <a:pt x="1322363" y="3530991"/>
                </a:cubicBezTo>
                <a:cubicBezTo>
                  <a:pt x="1387698" y="3519628"/>
                  <a:pt x="1453662" y="3512233"/>
                  <a:pt x="1519311" y="3502855"/>
                </a:cubicBezTo>
                <a:lnTo>
                  <a:pt x="1617785" y="3488788"/>
                </a:lnTo>
                <a:cubicBezTo>
                  <a:pt x="1659281" y="3461124"/>
                  <a:pt x="1668343" y="3459067"/>
                  <a:pt x="1702191" y="3418449"/>
                </a:cubicBezTo>
                <a:cubicBezTo>
                  <a:pt x="1741946" y="3370743"/>
                  <a:pt x="1722002" y="3386291"/>
                  <a:pt x="1744394" y="3334043"/>
                </a:cubicBezTo>
                <a:cubicBezTo>
                  <a:pt x="1752655" y="3314768"/>
                  <a:pt x="1765897" y="3297667"/>
                  <a:pt x="1772529" y="3277772"/>
                </a:cubicBezTo>
                <a:cubicBezTo>
                  <a:pt x="1784757" y="3241088"/>
                  <a:pt x="1791287" y="3202745"/>
                  <a:pt x="1800665" y="3165231"/>
                </a:cubicBezTo>
                <a:cubicBezTo>
                  <a:pt x="1805354" y="3146474"/>
                  <a:pt x="1811998" y="3128100"/>
                  <a:pt x="1814732" y="3108960"/>
                </a:cubicBezTo>
                <a:cubicBezTo>
                  <a:pt x="1831534" y="2991346"/>
                  <a:pt x="1820758" y="3042654"/>
                  <a:pt x="1842868" y="2954215"/>
                </a:cubicBezTo>
                <a:cubicBezTo>
                  <a:pt x="1838179" y="2808849"/>
                  <a:pt x="1836650" y="2663347"/>
                  <a:pt x="1828800" y="2518117"/>
                </a:cubicBezTo>
                <a:cubicBezTo>
                  <a:pt x="1827260" y="2489635"/>
                  <a:pt x="1822237" y="2461229"/>
                  <a:pt x="1814732" y="2433711"/>
                </a:cubicBezTo>
                <a:cubicBezTo>
                  <a:pt x="1806866" y="2404870"/>
                  <a:pt x="1774590" y="2335326"/>
                  <a:pt x="1758461" y="2307101"/>
                </a:cubicBezTo>
                <a:cubicBezTo>
                  <a:pt x="1745169" y="2283841"/>
                  <a:pt x="1701851" y="2225102"/>
                  <a:pt x="1688123" y="2208628"/>
                </a:cubicBezTo>
                <a:cubicBezTo>
                  <a:pt x="1679632" y="2198439"/>
                  <a:pt x="1672303" y="2185418"/>
                  <a:pt x="1659988" y="2180492"/>
                </a:cubicBezTo>
                <a:cubicBezTo>
                  <a:pt x="1624085" y="2166131"/>
                  <a:pt x="1584960" y="2161736"/>
                  <a:pt x="1547446" y="2152357"/>
                </a:cubicBezTo>
                <a:lnTo>
                  <a:pt x="1434905" y="2124221"/>
                </a:lnTo>
                <a:cubicBezTo>
                  <a:pt x="1365546" y="2134130"/>
                  <a:pt x="1340461" y="2134267"/>
                  <a:pt x="1280160" y="2152357"/>
                </a:cubicBezTo>
                <a:cubicBezTo>
                  <a:pt x="1251754" y="2160879"/>
                  <a:pt x="1220430" y="2164041"/>
                  <a:pt x="1195754" y="2180492"/>
                </a:cubicBezTo>
                <a:lnTo>
                  <a:pt x="1111348" y="2236763"/>
                </a:lnTo>
                <a:cubicBezTo>
                  <a:pt x="1074992" y="2345827"/>
                  <a:pt x="1080441" y="2312067"/>
                  <a:pt x="1111348" y="2518117"/>
                </a:cubicBezTo>
                <a:cubicBezTo>
                  <a:pt x="1113856" y="2534837"/>
                  <a:pt x="1130105" y="2546252"/>
                  <a:pt x="1139483" y="2560320"/>
                </a:cubicBezTo>
                <a:cubicBezTo>
                  <a:pt x="1152232" y="2611315"/>
                  <a:pt x="1150446" y="2635104"/>
                  <a:pt x="1195754" y="2672861"/>
                </a:cubicBezTo>
                <a:cubicBezTo>
                  <a:pt x="1207146" y="2682354"/>
                  <a:pt x="1223889" y="2682240"/>
                  <a:pt x="1237957" y="2686929"/>
                </a:cubicBezTo>
                <a:cubicBezTo>
                  <a:pt x="1318780" y="2767753"/>
                  <a:pt x="1276839" y="2746783"/>
                  <a:pt x="1350498" y="2771335"/>
                </a:cubicBezTo>
                <a:cubicBezTo>
                  <a:pt x="1364566" y="2785403"/>
                  <a:pt x="1375830" y="2802994"/>
                  <a:pt x="1392701" y="2813538"/>
                </a:cubicBezTo>
                <a:cubicBezTo>
                  <a:pt x="1414115" y="2826922"/>
                  <a:pt x="1439308" y="2833044"/>
                  <a:pt x="1463040" y="2841674"/>
                </a:cubicBezTo>
                <a:cubicBezTo>
                  <a:pt x="1490912" y="2851809"/>
                  <a:pt x="1522770" y="2853358"/>
                  <a:pt x="1547446" y="2869809"/>
                </a:cubicBezTo>
                <a:cubicBezTo>
                  <a:pt x="1600685" y="2905301"/>
                  <a:pt x="1577694" y="2885989"/>
                  <a:pt x="1617785" y="2926080"/>
                </a:cubicBezTo>
                <a:cubicBezTo>
                  <a:pt x="1674056" y="2916701"/>
                  <a:pt x="1730658" y="2909132"/>
                  <a:pt x="1786597" y="2897944"/>
                </a:cubicBezTo>
                <a:cubicBezTo>
                  <a:pt x="1801138" y="2895036"/>
                  <a:pt x="1814542" y="2879803"/>
                  <a:pt x="1828800" y="2883877"/>
                </a:cubicBezTo>
                <a:cubicBezTo>
                  <a:pt x="1851344" y="2890318"/>
                  <a:pt x="1866314" y="2912012"/>
                  <a:pt x="1885071" y="2926080"/>
                </a:cubicBezTo>
                <a:cubicBezTo>
                  <a:pt x="1919879" y="2918345"/>
                  <a:pt x="2085609" y="2882680"/>
                  <a:pt x="2124221" y="2869809"/>
                </a:cubicBezTo>
                <a:cubicBezTo>
                  <a:pt x="2138289" y="2865120"/>
                  <a:pt x="2152795" y="2861582"/>
                  <a:pt x="2166425" y="2855741"/>
                </a:cubicBezTo>
                <a:cubicBezTo>
                  <a:pt x="2288114" y="2803589"/>
                  <a:pt x="2165920" y="2846531"/>
                  <a:pt x="2264898" y="2813538"/>
                </a:cubicBezTo>
                <a:cubicBezTo>
                  <a:pt x="2278966" y="2799470"/>
                  <a:pt x="2290548" y="2782370"/>
                  <a:pt x="2307101" y="2771335"/>
                </a:cubicBezTo>
                <a:cubicBezTo>
                  <a:pt x="2319439" y="2763110"/>
                  <a:pt x="2337442" y="2766165"/>
                  <a:pt x="2349305" y="2757268"/>
                </a:cubicBezTo>
                <a:cubicBezTo>
                  <a:pt x="2399393" y="2719702"/>
                  <a:pt x="2408475" y="2682514"/>
                  <a:pt x="2461846" y="2658794"/>
                </a:cubicBezTo>
                <a:cubicBezTo>
                  <a:pt x="2488947" y="2646749"/>
                  <a:pt x="2546252" y="2630658"/>
                  <a:pt x="2546252" y="2630658"/>
                </a:cubicBezTo>
                <a:cubicBezTo>
                  <a:pt x="2555631" y="2621280"/>
                  <a:pt x="2563015" y="2609347"/>
                  <a:pt x="2574388" y="2602523"/>
                </a:cubicBezTo>
                <a:cubicBezTo>
                  <a:pt x="2587104" y="2594894"/>
                  <a:pt x="2602961" y="2594296"/>
                  <a:pt x="2616591" y="2588455"/>
                </a:cubicBezTo>
                <a:cubicBezTo>
                  <a:pt x="2635866" y="2580194"/>
                  <a:pt x="2654104" y="2569698"/>
                  <a:pt x="2672861" y="2560320"/>
                </a:cubicBezTo>
                <a:cubicBezTo>
                  <a:pt x="2719389" y="2490530"/>
                  <a:pt x="2689044" y="2530069"/>
                  <a:pt x="2771335" y="2447778"/>
                </a:cubicBezTo>
                <a:lnTo>
                  <a:pt x="2799471" y="2419643"/>
                </a:lnTo>
                <a:cubicBezTo>
                  <a:pt x="2804160" y="2396197"/>
                  <a:pt x="2806969" y="2372295"/>
                  <a:pt x="2813538" y="2349304"/>
                </a:cubicBezTo>
                <a:cubicBezTo>
                  <a:pt x="2825759" y="2306530"/>
                  <a:pt x="2847016" y="2266317"/>
                  <a:pt x="2855741" y="2222695"/>
                </a:cubicBezTo>
                <a:cubicBezTo>
                  <a:pt x="2873601" y="2133398"/>
                  <a:pt x="2864010" y="2175553"/>
                  <a:pt x="2883877" y="2096086"/>
                </a:cubicBezTo>
                <a:cubicBezTo>
                  <a:pt x="2877455" y="1941961"/>
                  <a:pt x="2898005" y="1800816"/>
                  <a:pt x="2841674" y="1659988"/>
                </a:cubicBezTo>
                <a:cubicBezTo>
                  <a:pt x="2835395" y="1644290"/>
                  <a:pt x="2822917" y="1631852"/>
                  <a:pt x="2813538" y="1617784"/>
                </a:cubicBezTo>
                <a:cubicBezTo>
                  <a:pt x="2787747" y="1540407"/>
                  <a:pt x="2814968" y="1609735"/>
                  <a:pt x="2771335" y="1533378"/>
                </a:cubicBezTo>
                <a:cubicBezTo>
                  <a:pt x="2760931" y="1515170"/>
                  <a:pt x="2756625" y="1493218"/>
                  <a:pt x="2743200" y="1477108"/>
                </a:cubicBezTo>
                <a:cubicBezTo>
                  <a:pt x="2727619" y="1458410"/>
                  <a:pt x="2661457" y="1430398"/>
                  <a:pt x="2644726" y="1420837"/>
                </a:cubicBezTo>
                <a:cubicBezTo>
                  <a:pt x="2630046" y="1412449"/>
                  <a:pt x="2618412" y="1398479"/>
                  <a:pt x="2602523" y="1392701"/>
                </a:cubicBezTo>
                <a:cubicBezTo>
                  <a:pt x="2566183" y="1379486"/>
                  <a:pt x="2489981" y="1364566"/>
                  <a:pt x="2489981" y="1364566"/>
                </a:cubicBezTo>
                <a:cubicBezTo>
                  <a:pt x="2471224" y="1369255"/>
                  <a:pt x="2451004" y="1369988"/>
                  <a:pt x="2433711" y="1378634"/>
                </a:cubicBezTo>
                <a:cubicBezTo>
                  <a:pt x="2421848" y="1384565"/>
                  <a:pt x="2415932" y="1398484"/>
                  <a:pt x="2405575" y="1406769"/>
                </a:cubicBezTo>
                <a:cubicBezTo>
                  <a:pt x="2392373" y="1417331"/>
                  <a:pt x="2377440" y="1425526"/>
                  <a:pt x="2363372" y="1434904"/>
                </a:cubicBezTo>
                <a:cubicBezTo>
                  <a:pt x="2358683" y="1448972"/>
                  <a:pt x="2356934" y="1464392"/>
                  <a:pt x="2349305" y="1477108"/>
                </a:cubicBezTo>
                <a:cubicBezTo>
                  <a:pt x="2342481" y="1488481"/>
                  <a:pt x="2321537" y="1491985"/>
                  <a:pt x="2321169" y="1505243"/>
                </a:cubicBezTo>
                <a:cubicBezTo>
                  <a:pt x="2316740" y="1664684"/>
                  <a:pt x="2326854" y="1824262"/>
                  <a:pt x="2335237" y="1983544"/>
                </a:cubicBezTo>
                <a:cubicBezTo>
                  <a:pt x="2336253" y="2002852"/>
                  <a:pt x="2338580" y="2023728"/>
                  <a:pt x="2349305" y="2039815"/>
                </a:cubicBezTo>
                <a:cubicBezTo>
                  <a:pt x="2358683" y="2053883"/>
                  <a:pt x="2377440" y="2058572"/>
                  <a:pt x="2391508" y="2067951"/>
                </a:cubicBezTo>
                <a:cubicBezTo>
                  <a:pt x="2400886" y="2082019"/>
                  <a:pt x="2407688" y="2098199"/>
                  <a:pt x="2419643" y="2110154"/>
                </a:cubicBezTo>
                <a:cubicBezTo>
                  <a:pt x="2458238" y="2148749"/>
                  <a:pt x="2478505" y="2138937"/>
                  <a:pt x="2532185" y="2152357"/>
                </a:cubicBezTo>
                <a:cubicBezTo>
                  <a:pt x="2705530" y="2195693"/>
                  <a:pt x="2554124" y="2170925"/>
                  <a:pt x="2743200" y="2194560"/>
                </a:cubicBezTo>
                <a:cubicBezTo>
                  <a:pt x="2851052" y="2189871"/>
                  <a:pt x="2959156" y="2189216"/>
                  <a:pt x="3066757" y="2180492"/>
                </a:cubicBezTo>
                <a:cubicBezTo>
                  <a:pt x="3203825" y="2169378"/>
                  <a:pt x="3222407" y="2162682"/>
                  <a:pt x="3319975" y="2138289"/>
                </a:cubicBezTo>
                <a:cubicBezTo>
                  <a:pt x="3338732" y="2119532"/>
                  <a:pt x="3351081" y="2090406"/>
                  <a:pt x="3376246" y="2082018"/>
                </a:cubicBezTo>
                <a:lnTo>
                  <a:pt x="3460652" y="2053883"/>
                </a:lnTo>
                <a:cubicBezTo>
                  <a:pt x="3474720" y="2039815"/>
                  <a:pt x="3485582" y="2021551"/>
                  <a:pt x="3502855" y="2011680"/>
                </a:cubicBezTo>
                <a:cubicBezTo>
                  <a:pt x="3519642" y="2002087"/>
                  <a:pt x="3543659" y="2009213"/>
                  <a:pt x="3559126" y="1997612"/>
                </a:cubicBezTo>
                <a:cubicBezTo>
                  <a:pt x="3632912" y="1942273"/>
                  <a:pt x="3664292" y="1894906"/>
                  <a:pt x="3713871" y="1828800"/>
                </a:cubicBezTo>
                <a:cubicBezTo>
                  <a:pt x="3723249" y="1800665"/>
                  <a:pt x="3725555" y="1769070"/>
                  <a:pt x="3742006" y="1744394"/>
                </a:cubicBezTo>
                <a:cubicBezTo>
                  <a:pt x="3751384" y="1730326"/>
                  <a:pt x="3762580" y="1717313"/>
                  <a:pt x="3770141" y="1702191"/>
                </a:cubicBezTo>
                <a:cubicBezTo>
                  <a:pt x="3776773" y="1688928"/>
                  <a:pt x="3775984" y="1672326"/>
                  <a:pt x="3784209" y="1659988"/>
                </a:cubicBezTo>
                <a:cubicBezTo>
                  <a:pt x="3795245" y="1643434"/>
                  <a:pt x="3812344" y="1631852"/>
                  <a:pt x="3826412" y="1617784"/>
                </a:cubicBezTo>
                <a:cubicBezTo>
                  <a:pt x="3842194" y="1570439"/>
                  <a:pt x="3840803" y="1567982"/>
                  <a:pt x="3868615" y="1519311"/>
                </a:cubicBezTo>
                <a:cubicBezTo>
                  <a:pt x="3898301" y="1467361"/>
                  <a:pt x="3901696" y="1482678"/>
                  <a:pt x="3924886" y="1420837"/>
                </a:cubicBezTo>
                <a:cubicBezTo>
                  <a:pt x="3931675" y="1402734"/>
                  <a:pt x="3934760" y="1383440"/>
                  <a:pt x="3938954" y="1364566"/>
                </a:cubicBezTo>
                <a:cubicBezTo>
                  <a:pt x="3953461" y="1299286"/>
                  <a:pt x="3949932" y="1298004"/>
                  <a:pt x="3967089" y="1237957"/>
                </a:cubicBezTo>
                <a:cubicBezTo>
                  <a:pt x="3971163" y="1223699"/>
                  <a:pt x="3977083" y="1210012"/>
                  <a:pt x="3981157" y="1195754"/>
                </a:cubicBezTo>
                <a:cubicBezTo>
                  <a:pt x="3986469" y="1177164"/>
                  <a:pt x="3989914" y="1158073"/>
                  <a:pt x="3995225" y="1139483"/>
                </a:cubicBezTo>
                <a:cubicBezTo>
                  <a:pt x="3999299" y="1125225"/>
                  <a:pt x="4005696" y="1111666"/>
                  <a:pt x="4009292" y="1097280"/>
                </a:cubicBezTo>
                <a:cubicBezTo>
                  <a:pt x="4019777" y="1055338"/>
                  <a:pt x="4028049" y="1012874"/>
                  <a:pt x="4037428" y="970671"/>
                </a:cubicBezTo>
                <a:cubicBezTo>
                  <a:pt x="4032739" y="951914"/>
                  <a:pt x="4027554" y="933274"/>
                  <a:pt x="4023360" y="914400"/>
                </a:cubicBezTo>
                <a:cubicBezTo>
                  <a:pt x="4011889" y="862780"/>
                  <a:pt x="4009925" y="836793"/>
                  <a:pt x="3995225" y="787791"/>
                </a:cubicBezTo>
                <a:cubicBezTo>
                  <a:pt x="3976874" y="726620"/>
                  <a:pt x="3977276" y="696107"/>
                  <a:pt x="3924886" y="661181"/>
                </a:cubicBezTo>
                <a:cubicBezTo>
                  <a:pt x="3912548" y="652956"/>
                  <a:pt x="3896751" y="651803"/>
                  <a:pt x="3882683" y="647114"/>
                </a:cubicBezTo>
                <a:cubicBezTo>
                  <a:pt x="3863926" y="651803"/>
                  <a:pt x="3845002" y="655870"/>
                  <a:pt x="3826412" y="661181"/>
                </a:cubicBezTo>
                <a:cubicBezTo>
                  <a:pt x="3812154" y="665255"/>
                  <a:pt x="3798515" y="671347"/>
                  <a:pt x="3784209" y="675249"/>
                </a:cubicBezTo>
                <a:cubicBezTo>
                  <a:pt x="3609684" y="722847"/>
                  <a:pt x="3726605" y="685071"/>
                  <a:pt x="3629465" y="717452"/>
                </a:cubicBezTo>
                <a:cubicBezTo>
                  <a:pt x="3606019" y="740898"/>
                  <a:pt x="3579021" y="761265"/>
                  <a:pt x="3559126" y="787791"/>
                </a:cubicBezTo>
                <a:cubicBezTo>
                  <a:pt x="3508965" y="854672"/>
                  <a:pt x="3533501" y="827482"/>
                  <a:pt x="3488788" y="872197"/>
                </a:cubicBezTo>
                <a:cubicBezTo>
                  <a:pt x="3441729" y="1013371"/>
                  <a:pt x="3454344" y="939606"/>
                  <a:pt x="3474720" y="1153551"/>
                </a:cubicBezTo>
                <a:cubicBezTo>
                  <a:pt x="3474730" y="1153655"/>
                  <a:pt x="3485528" y="1271126"/>
                  <a:pt x="3502855" y="1294228"/>
                </a:cubicBezTo>
                <a:cubicBezTo>
                  <a:pt x="3534781" y="1336796"/>
                  <a:pt x="3585553" y="1376031"/>
                  <a:pt x="3629465" y="1406769"/>
                </a:cubicBezTo>
                <a:cubicBezTo>
                  <a:pt x="3657167" y="1426160"/>
                  <a:pt x="3680713" y="1456408"/>
                  <a:pt x="3713871" y="1463040"/>
                </a:cubicBezTo>
                <a:cubicBezTo>
                  <a:pt x="3798750" y="1480016"/>
                  <a:pt x="3761526" y="1469547"/>
                  <a:pt x="3826412" y="1491175"/>
                </a:cubicBezTo>
                <a:cubicBezTo>
                  <a:pt x="3840480" y="1500554"/>
                  <a:pt x="3851731" y="1518422"/>
                  <a:pt x="3868615" y="1519311"/>
                </a:cubicBezTo>
                <a:cubicBezTo>
                  <a:pt x="3974740" y="1524897"/>
                  <a:pt x="4086347" y="1506293"/>
                  <a:pt x="4192172" y="1491175"/>
                </a:cubicBezTo>
                <a:cubicBezTo>
                  <a:pt x="4206240" y="1481797"/>
                  <a:pt x="4218925" y="1469907"/>
                  <a:pt x="4234375" y="1463040"/>
                </a:cubicBezTo>
                <a:cubicBezTo>
                  <a:pt x="4261476" y="1450995"/>
                  <a:pt x="4318781" y="1434904"/>
                  <a:pt x="4318781" y="1434904"/>
                </a:cubicBezTo>
                <a:cubicBezTo>
                  <a:pt x="4358766" y="1394920"/>
                  <a:pt x="4344668" y="1406366"/>
                  <a:pt x="4403188" y="1364566"/>
                </a:cubicBezTo>
                <a:cubicBezTo>
                  <a:pt x="4416946" y="1354739"/>
                  <a:pt x="4432667" y="1347564"/>
                  <a:pt x="4445391" y="1336431"/>
                </a:cubicBezTo>
                <a:cubicBezTo>
                  <a:pt x="4470345" y="1314596"/>
                  <a:pt x="4492283" y="1289538"/>
                  <a:pt x="4515729" y="1266092"/>
                </a:cubicBezTo>
                <a:cubicBezTo>
                  <a:pt x="4534486" y="1247335"/>
                  <a:pt x="4555429" y="1230535"/>
                  <a:pt x="4572000" y="1209821"/>
                </a:cubicBezTo>
                <a:cubicBezTo>
                  <a:pt x="4590757" y="1186375"/>
                  <a:pt x="4605674" y="1159255"/>
                  <a:pt x="4628271" y="1139483"/>
                </a:cubicBezTo>
                <a:cubicBezTo>
                  <a:pt x="4644053" y="1125674"/>
                  <a:pt x="4665784" y="1120726"/>
                  <a:pt x="4684541" y="1111348"/>
                </a:cubicBezTo>
                <a:cubicBezTo>
                  <a:pt x="4703298" y="1083212"/>
                  <a:pt x="4716901" y="1050851"/>
                  <a:pt x="4740812" y="1026941"/>
                </a:cubicBezTo>
                <a:cubicBezTo>
                  <a:pt x="4792860" y="974895"/>
                  <a:pt x="4761589" y="1009844"/>
                  <a:pt x="4825218" y="914400"/>
                </a:cubicBezTo>
                <a:cubicBezTo>
                  <a:pt x="4853478" y="872010"/>
                  <a:pt x="4860068" y="865909"/>
                  <a:pt x="4881489" y="815926"/>
                </a:cubicBezTo>
                <a:cubicBezTo>
                  <a:pt x="4887330" y="802296"/>
                  <a:pt x="4890868" y="787791"/>
                  <a:pt x="4895557" y="773723"/>
                </a:cubicBezTo>
                <a:cubicBezTo>
                  <a:pt x="4902407" y="718923"/>
                  <a:pt x="4911525" y="633555"/>
                  <a:pt x="4923692" y="576775"/>
                </a:cubicBezTo>
                <a:cubicBezTo>
                  <a:pt x="4979970" y="314144"/>
                  <a:pt x="4930188" y="552958"/>
                  <a:pt x="4965895" y="422031"/>
                </a:cubicBezTo>
                <a:cubicBezTo>
                  <a:pt x="5013493" y="247506"/>
                  <a:pt x="4975720" y="364426"/>
                  <a:pt x="5008098" y="267286"/>
                </a:cubicBezTo>
                <a:cubicBezTo>
                  <a:pt x="5005170" y="220435"/>
                  <a:pt x="5045077" y="61577"/>
                  <a:pt x="4965895" y="14068"/>
                </a:cubicBezTo>
                <a:cubicBezTo>
                  <a:pt x="4953179" y="6439"/>
                  <a:pt x="4937760" y="4689"/>
                  <a:pt x="4923692" y="0"/>
                </a:cubicBezTo>
                <a:cubicBezTo>
                  <a:pt x="4881489" y="4689"/>
                  <a:pt x="4838278" y="3769"/>
                  <a:pt x="4797083" y="14068"/>
                </a:cubicBezTo>
                <a:cubicBezTo>
                  <a:pt x="4752878" y="25119"/>
                  <a:pt x="4740747" y="70404"/>
                  <a:pt x="4712677" y="98474"/>
                </a:cubicBezTo>
                <a:cubicBezTo>
                  <a:pt x="4700722" y="110429"/>
                  <a:pt x="4684542" y="117231"/>
                  <a:pt x="4670474" y="126609"/>
                </a:cubicBezTo>
                <a:cubicBezTo>
                  <a:pt x="4661095" y="154744"/>
                  <a:pt x="4656741" y="185090"/>
                  <a:pt x="4642338" y="211015"/>
                </a:cubicBezTo>
                <a:cubicBezTo>
                  <a:pt x="4632676" y="228406"/>
                  <a:pt x="4612871" y="237934"/>
                  <a:pt x="4600135" y="253218"/>
                </a:cubicBezTo>
                <a:cubicBezTo>
                  <a:pt x="4589311" y="266206"/>
                  <a:pt x="4581378" y="281353"/>
                  <a:pt x="4572000" y="295421"/>
                </a:cubicBezTo>
                <a:cubicBezTo>
                  <a:pt x="4576689" y="361070"/>
                  <a:pt x="4570105" y="428518"/>
                  <a:pt x="4586068" y="492369"/>
                </a:cubicBezTo>
                <a:cubicBezTo>
                  <a:pt x="4590169" y="508771"/>
                  <a:pt x="4617709" y="507302"/>
                  <a:pt x="4628271" y="520504"/>
                </a:cubicBezTo>
                <a:cubicBezTo>
                  <a:pt x="4637534" y="532083"/>
                  <a:pt x="4634709" y="549992"/>
                  <a:pt x="4642338" y="562708"/>
                </a:cubicBezTo>
                <a:cubicBezTo>
                  <a:pt x="4649162" y="574081"/>
                  <a:pt x="4661983" y="580654"/>
                  <a:pt x="4670474" y="590843"/>
                </a:cubicBezTo>
                <a:cubicBezTo>
                  <a:pt x="4685484" y="608855"/>
                  <a:pt x="4692094" y="635887"/>
                  <a:pt x="4712677" y="647114"/>
                </a:cubicBezTo>
                <a:cubicBezTo>
                  <a:pt x="4746624" y="665630"/>
                  <a:pt x="4825218" y="675249"/>
                  <a:pt x="4825218" y="675249"/>
                </a:cubicBezTo>
                <a:cubicBezTo>
                  <a:pt x="4854167" y="704197"/>
                  <a:pt x="4870615" y="723297"/>
                  <a:pt x="4909625" y="745588"/>
                </a:cubicBezTo>
                <a:cubicBezTo>
                  <a:pt x="4922500" y="752945"/>
                  <a:pt x="4937760" y="754966"/>
                  <a:pt x="4951828" y="759655"/>
                </a:cubicBezTo>
                <a:cubicBezTo>
                  <a:pt x="5054991" y="754966"/>
                  <a:pt x="5158330" y="753217"/>
                  <a:pt x="5261317" y="745588"/>
                </a:cubicBezTo>
                <a:cubicBezTo>
                  <a:pt x="5286695" y="743708"/>
                  <a:pt x="5360145" y="724397"/>
                  <a:pt x="5387926" y="717452"/>
                </a:cubicBezTo>
                <a:cubicBezTo>
                  <a:pt x="5401994" y="708074"/>
                  <a:pt x="5415007" y="696878"/>
                  <a:pt x="5430129" y="689317"/>
                </a:cubicBezTo>
                <a:cubicBezTo>
                  <a:pt x="5443392" y="682685"/>
                  <a:pt x="5458868" y="681463"/>
                  <a:pt x="5472332" y="675249"/>
                </a:cubicBezTo>
                <a:cubicBezTo>
                  <a:pt x="5519934" y="653279"/>
                  <a:pt x="5569387" y="633993"/>
                  <a:pt x="5613009" y="604911"/>
                </a:cubicBezTo>
                <a:cubicBezTo>
                  <a:pt x="5627077" y="595532"/>
                  <a:pt x="5640875" y="585736"/>
                  <a:pt x="5655212" y="576775"/>
                </a:cubicBezTo>
                <a:cubicBezTo>
                  <a:pt x="5678399" y="562283"/>
                  <a:pt x="5702800" y="549739"/>
                  <a:pt x="5725551" y="534572"/>
                </a:cubicBezTo>
                <a:cubicBezTo>
                  <a:pt x="5745059" y="521567"/>
                  <a:pt x="5763809" y="507379"/>
                  <a:pt x="5781821" y="492369"/>
                </a:cubicBezTo>
                <a:cubicBezTo>
                  <a:pt x="5792010" y="483878"/>
                  <a:pt x="5798921" y="471591"/>
                  <a:pt x="5809957" y="464234"/>
                </a:cubicBezTo>
                <a:cubicBezTo>
                  <a:pt x="5827406" y="452601"/>
                  <a:pt x="5848445" y="447213"/>
                  <a:pt x="5866228" y="436098"/>
                </a:cubicBezTo>
                <a:cubicBezTo>
                  <a:pt x="5891722" y="420164"/>
                  <a:pt x="5934936" y="380642"/>
                  <a:pt x="5964701" y="365760"/>
                </a:cubicBezTo>
                <a:cubicBezTo>
                  <a:pt x="6029358" y="333432"/>
                  <a:pt x="5989192" y="369406"/>
                  <a:pt x="6020972" y="337624"/>
                </a:cubicBezTo>
              </a:path>
            </a:pathLst>
          </a:custGeom>
          <a:ln/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858148" y="857232"/>
            <a:ext cx="85725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smtClean="0">
                <a:solidFill>
                  <a:srgbClr val="FF0000"/>
                </a:solidFill>
              </a:rPr>
              <a:t>О</a:t>
            </a:r>
            <a:endParaRPr lang="ru-RU" sz="15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0662" y="3929066"/>
            <a:ext cx="36433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err="1" smtClean="0">
                <a:solidFill>
                  <a:srgbClr val="FF0000"/>
                </a:solidFill>
              </a:rPr>
              <a:t>ШО</a:t>
            </a:r>
            <a:endParaRPr lang="ru-RU" sz="15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5918" y="5286388"/>
            <a:ext cx="11127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err="1" smtClean="0">
                <a:solidFill>
                  <a:srgbClr val="FF0000"/>
                </a:solidFill>
              </a:rPr>
              <a:t>Ш</a:t>
            </a:r>
            <a:r>
              <a:rPr lang="ru-RU" sz="8000" b="1" dirty="0" smtClean="0">
                <a:solidFill>
                  <a:srgbClr val="FF0000"/>
                </a:solidFill>
              </a:rPr>
              <a:t> 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1.hostingkartinok.com/uploads/images/2012/10/9b5f28f249b60412a4cf9cbc7cf8a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85821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произнести длительно звук /</a:t>
            </a:r>
            <a:r>
              <a:rPr lang="ru-RU" sz="3200" dirty="0" err="1" smtClean="0">
                <a:solidFill>
                  <a:srgbClr val="FF0000"/>
                </a:solidFill>
              </a:rPr>
              <a:t>Ш</a:t>
            </a:r>
            <a:r>
              <a:rPr lang="ru-RU" sz="3200" dirty="0" smtClean="0">
                <a:solidFill>
                  <a:srgbClr val="FF0000"/>
                </a:solidFill>
              </a:rPr>
              <a:t>/,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добавь гласный, повтори слог целиком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" name="Picture 2" descr="https://i.ytimg.com/vi/LEe5A5mieSI/maxresdefaul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811" r="57295"/>
          <a:stretch>
            <a:fillRect/>
          </a:stretch>
        </p:blipFill>
        <p:spPr bwMode="auto">
          <a:xfrm>
            <a:off x="428596" y="2000240"/>
            <a:ext cx="2286016" cy="4301534"/>
          </a:xfrm>
          <a:prstGeom prst="rect">
            <a:avLst/>
          </a:prstGeom>
          <a:noFill/>
        </p:spPr>
      </p:pic>
      <p:sp>
        <p:nvSpPr>
          <p:cNvPr id="11" name="Полилиния 10"/>
          <p:cNvSpPr/>
          <p:nvPr/>
        </p:nvSpPr>
        <p:spPr>
          <a:xfrm>
            <a:off x="1571604" y="1714488"/>
            <a:ext cx="7072362" cy="4515955"/>
          </a:xfrm>
          <a:custGeom>
            <a:avLst/>
            <a:gdLst>
              <a:gd name="connsiteX0" fmla="*/ 0 w 6029358"/>
              <a:gd name="connsiteY0" fmla="*/ 3080824 h 3587261"/>
              <a:gd name="connsiteX1" fmla="*/ 28135 w 6029358"/>
              <a:gd name="connsiteY1" fmla="*/ 3123028 h 3587261"/>
              <a:gd name="connsiteX2" fmla="*/ 98474 w 6029358"/>
              <a:gd name="connsiteY2" fmla="*/ 3193366 h 3587261"/>
              <a:gd name="connsiteX3" fmla="*/ 126609 w 6029358"/>
              <a:gd name="connsiteY3" fmla="*/ 3235569 h 3587261"/>
              <a:gd name="connsiteX4" fmla="*/ 154745 w 6029358"/>
              <a:gd name="connsiteY4" fmla="*/ 3291840 h 3587261"/>
              <a:gd name="connsiteX5" fmla="*/ 281354 w 6029358"/>
              <a:gd name="connsiteY5" fmla="*/ 3404381 h 3587261"/>
              <a:gd name="connsiteX6" fmla="*/ 337625 w 6029358"/>
              <a:gd name="connsiteY6" fmla="*/ 3446584 h 3587261"/>
              <a:gd name="connsiteX7" fmla="*/ 436098 w 6029358"/>
              <a:gd name="connsiteY7" fmla="*/ 3474720 h 3587261"/>
              <a:gd name="connsiteX8" fmla="*/ 520505 w 6029358"/>
              <a:gd name="connsiteY8" fmla="*/ 3502855 h 3587261"/>
              <a:gd name="connsiteX9" fmla="*/ 562708 w 6029358"/>
              <a:gd name="connsiteY9" fmla="*/ 3530991 h 3587261"/>
              <a:gd name="connsiteX10" fmla="*/ 661181 w 6029358"/>
              <a:gd name="connsiteY10" fmla="*/ 3559126 h 3587261"/>
              <a:gd name="connsiteX11" fmla="*/ 858129 w 6029358"/>
              <a:gd name="connsiteY11" fmla="*/ 3587261 h 3587261"/>
              <a:gd name="connsiteX12" fmla="*/ 1097280 w 6029358"/>
              <a:gd name="connsiteY12" fmla="*/ 3573194 h 3587261"/>
              <a:gd name="connsiteX13" fmla="*/ 1322363 w 6029358"/>
              <a:gd name="connsiteY13" fmla="*/ 3530991 h 3587261"/>
              <a:gd name="connsiteX14" fmla="*/ 1519311 w 6029358"/>
              <a:gd name="connsiteY14" fmla="*/ 3502855 h 3587261"/>
              <a:gd name="connsiteX15" fmla="*/ 1617785 w 6029358"/>
              <a:gd name="connsiteY15" fmla="*/ 3488788 h 3587261"/>
              <a:gd name="connsiteX16" fmla="*/ 1702191 w 6029358"/>
              <a:gd name="connsiteY16" fmla="*/ 3418449 h 3587261"/>
              <a:gd name="connsiteX17" fmla="*/ 1744394 w 6029358"/>
              <a:gd name="connsiteY17" fmla="*/ 3334043 h 3587261"/>
              <a:gd name="connsiteX18" fmla="*/ 1772529 w 6029358"/>
              <a:gd name="connsiteY18" fmla="*/ 3277772 h 3587261"/>
              <a:gd name="connsiteX19" fmla="*/ 1800665 w 6029358"/>
              <a:gd name="connsiteY19" fmla="*/ 3165231 h 3587261"/>
              <a:gd name="connsiteX20" fmla="*/ 1814732 w 6029358"/>
              <a:gd name="connsiteY20" fmla="*/ 3108960 h 3587261"/>
              <a:gd name="connsiteX21" fmla="*/ 1842868 w 6029358"/>
              <a:gd name="connsiteY21" fmla="*/ 2954215 h 3587261"/>
              <a:gd name="connsiteX22" fmla="*/ 1828800 w 6029358"/>
              <a:gd name="connsiteY22" fmla="*/ 2518117 h 3587261"/>
              <a:gd name="connsiteX23" fmla="*/ 1814732 w 6029358"/>
              <a:gd name="connsiteY23" fmla="*/ 2433711 h 3587261"/>
              <a:gd name="connsiteX24" fmla="*/ 1758461 w 6029358"/>
              <a:gd name="connsiteY24" fmla="*/ 2307101 h 3587261"/>
              <a:gd name="connsiteX25" fmla="*/ 1688123 w 6029358"/>
              <a:gd name="connsiteY25" fmla="*/ 2208628 h 3587261"/>
              <a:gd name="connsiteX26" fmla="*/ 1659988 w 6029358"/>
              <a:gd name="connsiteY26" fmla="*/ 2180492 h 3587261"/>
              <a:gd name="connsiteX27" fmla="*/ 1547446 w 6029358"/>
              <a:gd name="connsiteY27" fmla="*/ 2152357 h 3587261"/>
              <a:gd name="connsiteX28" fmla="*/ 1434905 w 6029358"/>
              <a:gd name="connsiteY28" fmla="*/ 2124221 h 3587261"/>
              <a:gd name="connsiteX29" fmla="*/ 1280160 w 6029358"/>
              <a:gd name="connsiteY29" fmla="*/ 2152357 h 3587261"/>
              <a:gd name="connsiteX30" fmla="*/ 1195754 w 6029358"/>
              <a:gd name="connsiteY30" fmla="*/ 2180492 h 3587261"/>
              <a:gd name="connsiteX31" fmla="*/ 1111348 w 6029358"/>
              <a:gd name="connsiteY31" fmla="*/ 2236763 h 3587261"/>
              <a:gd name="connsiteX32" fmla="*/ 1111348 w 6029358"/>
              <a:gd name="connsiteY32" fmla="*/ 2518117 h 3587261"/>
              <a:gd name="connsiteX33" fmla="*/ 1139483 w 6029358"/>
              <a:gd name="connsiteY33" fmla="*/ 2560320 h 3587261"/>
              <a:gd name="connsiteX34" fmla="*/ 1195754 w 6029358"/>
              <a:gd name="connsiteY34" fmla="*/ 2672861 h 3587261"/>
              <a:gd name="connsiteX35" fmla="*/ 1237957 w 6029358"/>
              <a:gd name="connsiteY35" fmla="*/ 2686929 h 3587261"/>
              <a:gd name="connsiteX36" fmla="*/ 1350498 w 6029358"/>
              <a:gd name="connsiteY36" fmla="*/ 2771335 h 3587261"/>
              <a:gd name="connsiteX37" fmla="*/ 1392701 w 6029358"/>
              <a:gd name="connsiteY37" fmla="*/ 2813538 h 3587261"/>
              <a:gd name="connsiteX38" fmla="*/ 1463040 w 6029358"/>
              <a:gd name="connsiteY38" fmla="*/ 2841674 h 3587261"/>
              <a:gd name="connsiteX39" fmla="*/ 1547446 w 6029358"/>
              <a:gd name="connsiteY39" fmla="*/ 2869809 h 3587261"/>
              <a:gd name="connsiteX40" fmla="*/ 1617785 w 6029358"/>
              <a:gd name="connsiteY40" fmla="*/ 2926080 h 3587261"/>
              <a:gd name="connsiteX41" fmla="*/ 1786597 w 6029358"/>
              <a:gd name="connsiteY41" fmla="*/ 2897944 h 3587261"/>
              <a:gd name="connsiteX42" fmla="*/ 1828800 w 6029358"/>
              <a:gd name="connsiteY42" fmla="*/ 2883877 h 3587261"/>
              <a:gd name="connsiteX43" fmla="*/ 1885071 w 6029358"/>
              <a:gd name="connsiteY43" fmla="*/ 2926080 h 3587261"/>
              <a:gd name="connsiteX44" fmla="*/ 2124221 w 6029358"/>
              <a:gd name="connsiteY44" fmla="*/ 2869809 h 3587261"/>
              <a:gd name="connsiteX45" fmla="*/ 2166425 w 6029358"/>
              <a:gd name="connsiteY45" fmla="*/ 2855741 h 3587261"/>
              <a:gd name="connsiteX46" fmla="*/ 2264898 w 6029358"/>
              <a:gd name="connsiteY46" fmla="*/ 2813538 h 3587261"/>
              <a:gd name="connsiteX47" fmla="*/ 2307101 w 6029358"/>
              <a:gd name="connsiteY47" fmla="*/ 2771335 h 3587261"/>
              <a:gd name="connsiteX48" fmla="*/ 2349305 w 6029358"/>
              <a:gd name="connsiteY48" fmla="*/ 2757268 h 3587261"/>
              <a:gd name="connsiteX49" fmla="*/ 2461846 w 6029358"/>
              <a:gd name="connsiteY49" fmla="*/ 2658794 h 3587261"/>
              <a:gd name="connsiteX50" fmla="*/ 2546252 w 6029358"/>
              <a:gd name="connsiteY50" fmla="*/ 2630658 h 3587261"/>
              <a:gd name="connsiteX51" fmla="*/ 2574388 w 6029358"/>
              <a:gd name="connsiteY51" fmla="*/ 2602523 h 3587261"/>
              <a:gd name="connsiteX52" fmla="*/ 2616591 w 6029358"/>
              <a:gd name="connsiteY52" fmla="*/ 2588455 h 3587261"/>
              <a:gd name="connsiteX53" fmla="*/ 2672861 w 6029358"/>
              <a:gd name="connsiteY53" fmla="*/ 2560320 h 3587261"/>
              <a:gd name="connsiteX54" fmla="*/ 2771335 w 6029358"/>
              <a:gd name="connsiteY54" fmla="*/ 2447778 h 3587261"/>
              <a:gd name="connsiteX55" fmla="*/ 2799471 w 6029358"/>
              <a:gd name="connsiteY55" fmla="*/ 2419643 h 3587261"/>
              <a:gd name="connsiteX56" fmla="*/ 2813538 w 6029358"/>
              <a:gd name="connsiteY56" fmla="*/ 2349304 h 3587261"/>
              <a:gd name="connsiteX57" fmla="*/ 2855741 w 6029358"/>
              <a:gd name="connsiteY57" fmla="*/ 2222695 h 3587261"/>
              <a:gd name="connsiteX58" fmla="*/ 2883877 w 6029358"/>
              <a:gd name="connsiteY58" fmla="*/ 2096086 h 3587261"/>
              <a:gd name="connsiteX59" fmla="*/ 2841674 w 6029358"/>
              <a:gd name="connsiteY59" fmla="*/ 1659988 h 3587261"/>
              <a:gd name="connsiteX60" fmla="*/ 2813538 w 6029358"/>
              <a:gd name="connsiteY60" fmla="*/ 1617784 h 3587261"/>
              <a:gd name="connsiteX61" fmla="*/ 2771335 w 6029358"/>
              <a:gd name="connsiteY61" fmla="*/ 1533378 h 3587261"/>
              <a:gd name="connsiteX62" fmla="*/ 2743200 w 6029358"/>
              <a:gd name="connsiteY62" fmla="*/ 1477108 h 3587261"/>
              <a:gd name="connsiteX63" fmla="*/ 2644726 w 6029358"/>
              <a:gd name="connsiteY63" fmla="*/ 1420837 h 3587261"/>
              <a:gd name="connsiteX64" fmla="*/ 2602523 w 6029358"/>
              <a:gd name="connsiteY64" fmla="*/ 1392701 h 3587261"/>
              <a:gd name="connsiteX65" fmla="*/ 2489981 w 6029358"/>
              <a:gd name="connsiteY65" fmla="*/ 1364566 h 3587261"/>
              <a:gd name="connsiteX66" fmla="*/ 2433711 w 6029358"/>
              <a:gd name="connsiteY66" fmla="*/ 1378634 h 3587261"/>
              <a:gd name="connsiteX67" fmla="*/ 2405575 w 6029358"/>
              <a:gd name="connsiteY67" fmla="*/ 1406769 h 3587261"/>
              <a:gd name="connsiteX68" fmla="*/ 2363372 w 6029358"/>
              <a:gd name="connsiteY68" fmla="*/ 1434904 h 3587261"/>
              <a:gd name="connsiteX69" fmla="*/ 2349305 w 6029358"/>
              <a:gd name="connsiteY69" fmla="*/ 1477108 h 3587261"/>
              <a:gd name="connsiteX70" fmla="*/ 2321169 w 6029358"/>
              <a:gd name="connsiteY70" fmla="*/ 1505243 h 3587261"/>
              <a:gd name="connsiteX71" fmla="*/ 2335237 w 6029358"/>
              <a:gd name="connsiteY71" fmla="*/ 1983544 h 3587261"/>
              <a:gd name="connsiteX72" fmla="*/ 2349305 w 6029358"/>
              <a:gd name="connsiteY72" fmla="*/ 2039815 h 3587261"/>
              <a:gd name="connsiteX73" fmla="*/ 2391508 w 6029358"/>
              <a:gd name="connsiteY73" fmla="*/ 2067951 h 3587261"/>
              <a:gd name="connsiteX74" fmla="*/ 2419643 w 6029358"/>
              <a:gd name="connsiteY74" fmla="*/ 2110154 h 3587261"/>
              <a:gd name="connsiteX75" fmla="*/ 2532185 w 6029358"/>
              <a:gd name="connsiteY75" fmla="*/ 2152357 h 3587261"/>
              <a:gd name="connsiteX76" fmla="*/ 2743200 w 6029358"/>
              <a:gd name="connsiteY76" fmla="*/ 2194560 h 3587261"/>
              <a:gd name="connsiteX77" fmla="*/ 3066757 w 6029358"/>
              <a:gd name="connsiteY77" fmla="*/ 2180492 h 3587261"/>
              <a:gd name="connsiteX78" fmla="*/ 3319975 w 6029358"/>
              <a:gd name="connsiteY78" fmla="*/ 2138289 h 3587261"/>
              <a:gd name="connsiteX79" fmla="*/ 3376246 w 6029358"/>
              <a:gd name="connsiteY79" fmla="*/ 2082018 h 3587261"/>
              <a:gd name="connsiteX80" fmla="*/ 3460652 w 6029358"/>
              <a:gd name="connsiteY80" fmla="*/ 2053883 h 3587261"/>
              <a:gd name="connsiteX81" fmla="*/ 3502855 w 6029358"/>
              <a:gd name="connsiteY81" fmla="*/ 2011680 h 3587261"/>
              <a:gd name="connsiteX82" fmla="*/ 3559126 w 6029358"/>
              <a:gd name="connsiteY82" fmla="*/ 1997612 h 3587261"/>
              <a:gd name="connsiteX83" fmla="*/ 3713871 w 6029358"/>
              <a:gd name="connsiteY83" fmla="*/ 1828800 h 3587261"/>
              <a:gd name="connsiteX84" fmla="*/ 3742006 w 6029358"/>
              <a:gd name="connsiteY84" fmla="*/ 1744394 h 3587261"/>
              <a:gd name="connsiteX85" fmla="*/ 3770141 w 6029358"/>
              <a:gd name="connsiteY85" fmla="*/ 1702191 h 3587261"/>
              <a:gd name="connsiteX86" fmla="*/ 3784209 w 6029358"/>
              <a:gd name="connsiteY86" fmla="*/ 1659988 h 3587261"/>
              <a:gd name="connsiteX87" fmla="*/ 3826412 w 6029358"/>
              <a:gd name="connsiteY87" fmla="*/ 1617784 h 3587261"/>
              <a:gd name="connsiteX88" fmla="*/ 3868615 w 6029358"/>
              <a:gd name="connsiteY88" fmla="*/ 1519311 h 3587261"/>
              <a:gd name="connsiteX89" fmla="*/ 3924886 w 6029358"/>
              <a:gd name="connsiteY89" fmla="*/ 1420837 h 3587261"/>
              <a:gd name="connsiteX90" fmla="*/ 3938954 w 6029358"/>
              <a:gd name="connsiteY90" fmla="*/ 1364566 h 3587261"/>
              <a:gd name="connsiteX91" fmla="*/ 3967089 w 6029358"/>
              <a:gd name="connsiteY91" fmla="*/ 1237957 h 3587261"/>
              <a:gd name="connsiteX92" fmla="*/ 3981157 w 6029358"/>
              <a:gd name="connsiteY92" fmla="*/ 1195754 h 3587261"/>
              <a:gd name="connsiteX93" fmla="*/ 3995225 w 6029358"/>
              <a:gd name="connsiteY93" fmla="*/ 1139483 h 3587261"/>
              <a:gd name="connsiteX94" fmla="*/ 4009292 w 6029358"/>
              <a:gd name="connsiteY94" fmla="*/ 1097280 h 3587261"/>
              <a:gd name="connsiteX95" fmla="*/ 4037428 w 6029358"/>
              <a:gd name="connsiteY95" fmla="*/ 970671 h 3587261"/>
              <a:gd name="connsiteX96" fmla="*/ 4023360 w 6029358"/>
              <a:gd name="connsiteY96" fmla="*/ 914400 h 3587261"/>
              <a:gd name="connsiteX97" fmla="*/ 3995225 w 6029358"/>
              <a:gd name="connsiteY97" fmla="*/ 787791 h 3587261"/>
              <a:gd name="connsiteX98" fmla="*/ 3924886 w 6029358"/>
              <a:gd name="connsiteY98" fmla="*/ 661181 h 3587261"/>
              <a:gd name="connsiteX99" fmla="*/ 3882683 w 6029358"/>
              <a:gd name="connsiteY99" fmla="*/ 647114 h 3587261"/>
              <a:gd name="connsiteX100" fmla="*/ 3826412 w 6029358"/>
              <a:gd name="connsiteY100" fmla="*/ 661181 h 3587261"/>
              <a:gd name="connsiteX101" fmla="*/ 3784209 w 6029358"/>
              <a:gd name="connsiteY101" fmla="*/ 675249 h 3587261"/>
              <a:gd name="connsiteX102" fmla="*/ 3629465 w 6029358"/>
              <a:gd name="connsiteY102" fmla="*/ 717452 h 3587261"/>
              <a:gd name="connsiteX103" fmla="*/ 3559126 w 6029358"/>
              <a:gd name="connsiteY103" fmla="*/ 787791 h 3587261"/>
              <a:gd name="connsiteX104" fmla="*/ 3488788 w 6029358"/>
              <a:gd name="connsiteY104" fmla="*/ 872197 h 3587261"/>
              <a:gd name="connsiteX105" fmla="*/ 3474720 w 6029358"/>
              <a:gd name="connsiteY105" fmla="*/ 1153551 h 3587261"/>
              <a:gd name="connsiteX106" fmla="*/ 3502855 w 6029358"/>
              <a:gd name="connsiteY106" fmla="*/ 1294228 h 3587261"/>
              <a:gd name="connsiteX107" fmla="*/ 3629465 w 6029358"/>
              <a:gd name="connsiteY107" fmla="*/ 1406769 h 3587261"/>
              <a:gd name="connsiteX108" fmla="*/ 3713871 w 6029358"/>
              <a:gd name="connsiteY108" fmla="*/ 1463040 h 3587261"/>
              <a:gd name="connsiteX109" fmla="*/ 3826412 w 6029358"/>
              <a:gd name="connsiteY109" fmla="*/ 1491175 h 3587261"/>
              <a:gd name="connsiteX110" fmla="*/ 3868615 w 6029358"/>
              <a:gd name="connsiteY110" fmla="*/ 1519311 h 3587261"/>
              <a:gd name="connsiteX111" fmla="*/ 4192172 w 6029358"/>
              <a:gd name="connsiteY111" fmla="*/ 1491175 h 3587261"/>
              <a:gd name="connsiteX112" fmla="*/ 4234375 w 6029358"/>
              <a:gd name="connsiteY112" fmla="*/ 1463040 h 3587261"/>
              <a:gd name="connsiteX113" fmla="*/ 4318781 w 6029358"/>
              <a:gd name="connsiteY113" fmla="*/ 1434904 h 3587261"/>
              <a:gd name="connsiteX114" fmla="*/ 4403188 w 6029358"/>
              <a:gd name="connsiteY114" fmla="*/ 1364566 h 3587261"/>
              <a:gd name="connsiteX115" fmla="*/ 4445391 w 6029358"/>
              <a:gd name="connsiteY115" fmla="*/ 1336431 h 3587261"/>
              <a:gd name="connsiteX116" fmla="*/ 4515729 w 6029358"/>
              <a:gd name="connsiteY116" fmla="*/ 1266092 h 3587261"/>
              <a:gd name="connsiteX117" fmla="*/ 4572000 w 6029358"/>
              <a:gd name="connsiteY117" fmla="*/ 1209821 h 3587261"/>
              <a:gd name="connsiteX118" fmla="*/ 4628271 w 6029358"/>
              <a:gd name="connsiteY118" fmla="*/ 1139483 h 3587261"/>
              <a:gd name="connsiteX119" fmla="*/ 4684541 w 6029358"/>
              <a:gd name="connsiteY119" fmla="*/ 1111348 h 3587261"/>
              <a:gd name="connsiteX120" fmla="*/ 4740812 w 6029358"/>
              <a:gd name="connsiteY120" fmla="*/ 1026941 h 3587261"/>
              <a:gd name="connsiteX121" fmla="*/ 4825218 w 6029358"/>
              <a:gd name="connsiteY121" fmla="*/ 914400 h 3587261"/>
              <a:gd name="connsiteX122" fmla="*/ 4881489 w 6029358"/>
              <a:gd name="connsiteY122" fmla="*/ 815926 h 3587261"/>
              <a:gd name="connsiteX123" fmla="*/ 4895557 w 6029358"/>
              <a:gd name="connsiteY123" fmla="*/ 773723 h 3587261"/>
              <a:gd name="connsiteX124" fmla="*/ 4923692 w 6029358"/>
              <a:gd name="connsiteY124" fmla="*/ 576775 h 3587261"/>
              <a:gd name="connsiteX125" fmla="*/ 4965895 w 6029358"/>
              <a:gd name="connsiteY125" fmla="*/ 422031 h 3587261"/>
              <a:gd name="connsiteX126" fmla="*/ 5008098 w 6029358"/>
              <a:gd name="connsiteY126" fmla="*/ 267286 h 3587261"/>
              <a:gd name="connsiteX127" fmla="*/ 4965895 w 6029358"/>
              <a:gd name="connsiteY127" fmla="*/ 14068 h 3587261"/>
              <a:gd name="connsiteX128" fmla="*/ 4923692 w 6029358"/>
              <a:gd name="connsiteY128" fmla="*/ 0 h 3587261"/>
              <a:gd name="connsiteX129" fmla="*/ 4797083 w 6029358"/>
              <a:gd name="connsiteY129" fmla="*/ 14068 h 3587261"/>
              <a:gd name="connsiteX130" fmla="*/ 4712677 w 6029358"/>
              <a:gd name="connsiteY130" fmla="*/ 98474 h 3587261"/>
              <a:gd name="connsiteX131" fmla="*/ 4670474 w 6029358"/>
              <a:gd name="connsiteY131" fmla="*/ 126609 h 3587261"/>
              <a:gd name="connsiteX132" fmla="*/ 4642338 w 6029358"/>
              <a:gd name="connsiteY132" fmla="*/ 211015 h 3587261"/>
              <a:gd name="connsiteX133" fmla="*/ 4600135 w 6029358"/>
              <a:gd name="connsiteY133" fmla="*/ 253218 h 3587261"/>
              <a:gd name="connsiteX134" fmla="*/ 4572000 w 6029358"/>
              <a:gd name="connsiteY134" fmla="*/ 295421 h 3587261"/>
              <a:gd name="connsiteX135" fmla="*/ 4586068 w 6029358"/>
              <a:gd name="connsiteY135" fmla="*/ 492369 h 3587261"/>
              <a:gd name="connsiteX136" fmla="*/ 4628271 w 6029358"/>
              <a:gd name="connsiteY136" fmla="*/ 520504 h 3587261"/>
              <a:gd name="connsiteX137" fmla="*/ 4642338 w 6029358"/>
              <a:gd name="connsiteY137" fmla="*/ 562708 h 3587261"/>
              <a:gd name="connsiteX138" fmla="*/ 4670474 w 6029358"/>
              <a:gd name="connsiteY138" fmla="*/ 590843 h 3587261"/>
              <a:gd name="connsiteX139" fmla="*/ 4712677 w 6029358"/>
              <a:gd name="connsiteY139" fmla="*/ 647114 h 3587261"/>
              <a:gd name="connsiteX140" fmla="*/ 4825218 w 6029358"/>
              <a:gd name="connsiteY140" fmla="*/ 675249 h 3587261"/>
              <a:gd name="connsiteX141" fmla="*/ 4909625 w 6029358"/>
              <a:gd name="connsiteY141" fmla="*/ 745588 h 3587261"/>
              <a:gd name="connsiteX142" fmla="*/ 4951828 w 6029358"/>
              <a:gd name="connsiteY142" fmla="*/ 759655 h 3587261"/>
              <a:gd name="connsiteX143" fmla="*/ 5261317 w 6029358"/>
              <a:gd name="connsiteY143" fmla="*/ 745588 h 3587261"/>
              <a:gd name="connsiteX144" fmla="*/ 5387926 w 6029358"/>
              <a:gd name="connsiteY144" fmla="*/ 717452 h 3587261"/>
              <a:gd name="connsiteX145" fmla="*/ 5430129 w 6029358"/>
              <a:gd name="connsiteY145" fmla="*/ 689317 h 3587261"/>
              <a:gd name="connsiteX146" fmla="*/ 5472332 w 6029358"/>
              <a:gd name="connsiteY146" fmla="*/ 675249 h 3587261"/>
              <a:gd name="connsiteX147" fmla="*/ 5613009 w 6029358"/>
              <a:gd name="connsiteY147" fmla="*/ 604911 h 3587261"/>
              <a:gd name="connsiteX148" fmla="*/ 5655212 w 6029358"/>
              <a:gd name="connsiteY148" fmla="*/ 576775 h 3587261"/>
              <a:gd name="connsiteX149" fmla="*/ 5725551 w 6029358"/>
              <a:gd name="connsiteY149" fmla="*/ 534572 h 3587261"/>
              <a:gd name="connsiteX150" fmla="*/ 5781821 w 6029358"/>
              <a:gd name="connsiteY150" fmla="*/ 492369 h 3587261"/>
              <a:gd name="connsiteX151" fmla="*/ 5809957 w 6029358"/>
              <a:gd name="connsiteY151" fmla="*/ 464234 h 3587261"/>
              <a:gd name="connsiteX152" fmla="*/ 5866228 w 6029358"/>
              <a:gd name="connsiteY152" fmla="*/ 436098 h 3587261"/>
              <a:gd name="connsiteX153" fmla="*/ 5964701 w 6029358"/>
              <a:gd name="connsiteY153" fmla="*/ 365760 h 3587261"/>
              <a:gd name="connsiteX154" fmla="*/ 6020972 w 6029358"/>
              <a:gd name="connsiteY154" fmla="*/ 337624 h 3587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</a:cxnLst>
            <a:rect l="l" t="t" r="r" b="b"/>
            <a:pathLst>
              <a:path w="6029358" h="3587261">
                <a:moveTo>
                  <a:pt x="0" y="3080824"/>
                </a:moveTo>
                <a:cubicBezTo>
                  <a:pt x="9378" y="3094892"/>
                  <a:pt x="17001" y="3110304"/>
                  <a:pt x="28135" y="3123028"/>
                </a:cubicBezTo>
                <a:cubicBezTo>
                  <a:pt x="49970" y="3147982"/>
                  <a:pt x="80081" y="3165777"/>
                  <a:pt x="98474" y="3193366"/>
                </a:cubicBezTo>
                <a:cubicBezTo>
                  <a:pt x="107852" y="3207434"/>
                  <a:pt x="118221" y="3220889"/>
                  <a:pt x="126609" y="3235569"/>
                </a:cubicBezTo>
                <a:cubicBezTo>
                  <a:pt x="137014" y="3253777"/>
                  <a:pt x="141644" y="3275464"/>
                  <a:pt x="154745" y="3291840"/>
                </a:cubicBezTo>
                <a:cubicBezTo>
                  <a:pt x="221893" y="3375775"/>
                  <a:pt x="218457" y="3359455"/>
                  <a:pt x="281354" y="3404381"/>
                </a:cubicBezTo>
                <a:cubicBezTo>
                  <a:pt x="300433" y="3418009"/>
                  <a:pt x="317268" y="3434951"/>
                  <a:pt x="337625" y="3446584"/>
                </a:cubicBezTo>
                <a:cubicBezTo>
                  <a:pt x="355043" y="3456537"/>
                  <a:pt x="421672" y="3470392"/>
                  <a:pt x="436098" y="3474720"/>
                </a:cubicBezTo>
                <a:cubicBezTo>
                  <a:pt x="464505" y="3483242"/>
                  <a:pt x="520505" y="3502855"/>
                  <a:pt x="520505" y="3502855"/>
                </a:cubicBezTo>
                <a:cubicBezTo>
                  <a:pt x="534573" y="3512234"/>
                  <a:pt x="547586" y="3523430"/>
                  <a:pt x="562708" y="3530991"/>
                </a:cubicBezTo>
                <a:cubicBezTo>
                  <a:pt x="580580" y="3539927"/>
                  <a:pt x="646163" y="3556122"/>
                  <a:pt x="661181" y="3559126"/>
                </a:cubicBezTo>
                <a:cubicBezTo>
                  <a:pt x="728794" y="3572649"/>
                  <a:pt x="788969" y="3578616"/>
                  <a:pt x="858129" y="3587261"/>
                </a:cubicBezTo>
                <a:cubicBezTo>
                  <a:pt x="937846" y="3582572"/>
                  <a:pt x="1017701" y="3579825"/>
                  <a:pt x="1097280" y="3573194"/>
                </a:cubicBezTo>
                <a:cubicBezTo>
                  <a:pt x="1210735" y="3563740"/>
                  <a:pt x="1199654" y="3552332"/>
                  <a:pt x="1322363" y="3530991"/>
                </a:cubicBezTo>
                <a:cubicBezTo>
                  <a:pt x="1387698" y="3519628"/>
                  <a:pt x="1453662" y="3512233"/>
                  <a:pt x="1519311" y="3502855"/>
                </a:cubicBezTo>
                <a:lnTo>
                  <a:pt x="1617785" y="3488788"/>
                </a:lnTo>
                <a:cubicBezTo>
                  <a:pt x="1659281" y="3461124"/>
                  <a:pt x="1668343" y="3459067"/>
                  <a:pt x="1702191" y="3418449"/>
                </a:cubicBezTo>
                <a:cubicBezTo>
                  <a:pt x="1741946" y="3370743"/>
                  <a:pt x="1722002" y="3386291"/>
                  <a:pt x="1744394" y="3334043"/>
                </a:cubicBezTo>
                <a:cubicBezTo>
                  <a:pt x="1752655" y="3314768"/>
                  <a:pt x="1765897" y="3297667"/>
                  <a:pt x="1772529" y="3277772"/>
                </a:cubicBezTo>
                <a:cubicBezTo>
                  <a:pt x="1784757" y="3241088"/>
                  <a:pt x="1791287" y="3202745"/>
                  <a:pt x="1800665" y="3165231"/>
                </a:cubicBezTo>
                <a:cubicBezTo>
                  <a:pt x="1805354" y="3146474"/>
                  <a:pt x="1811998" y="3128100"/>
                  <a:pt x="1814732" y="3108960"/>
                </a:cubicBezTo>
                <a:cubicBezTo>
                  <a:pt x="1831534" y="2991346"/>
                  <a:pt x="1820758" y="3042654"/>
                  <a:pt x="1842868" y="2954215"/>
                </a:cubicBezTo>
                <a:cubicBezTo>
                  <a:pt x="1838179" y="2808849"/>
                  <a:pt x="1836650" y="2663347"/>
                  <a:pt x="1828800" y="2518117"/>
                </a:cubicBezTo>
                <a:cubicBezTo>
                  <a:pt x="1827260" y="2489635"/>
                  <a:pt x="1822237" y="2461229"/>
                  <a:pt x="1814732" y="2433711"/>
                </a:cubicBezTo>
                <a:cubicBezTo>
                  <a:pt x="1806866" y="2404870"/>
                  <a:pt x="1774590" y="2335326"/>
                  <a:pt x="1758461" y="2307101"/>
                </a:cubicBezTo>
                <a:cubicBezTo>
                  <a:pt x="1745169" y="2283841"/>
                  <a:pt x="1701851" y="2225102"/>
                  <a:pt x="1688123" y="2208628"/>
                </a:cubicBezTo>
                <a:cubicBezTo>
                  <a:pt x="1679632" y="2198439"/>
                  <a:pt x="1672303" y="2185418"/>
                  <a:pt x="1659988" y="2180492"/>
                </a:cubicBezTo>
                <a:cubicBezTo>
                  <a:pt x="1624085" y="2166131"/>
                  <a:pt x="1584960" y="2161736"/>
                  <a:pt x="1547446" y="2152357"/>
                </a:cubicBezTo>
                <a:lnTo>
                  <a:pt x="1434905" y="2124221"/>
                </a:lnTo>
                <a:cubicBezTo>
                  <a:pt x="1365546" y="2134130"/>
                  <a:pt x="1340461" y="2134267"/>
                  <a:pt x="1280160" y="2152357"/>
                </a:cubicBezTo>
                <a:cubicBezTo>
                  <a:pt x="1251754" y="2160879"/>
                  <a:pt x="1220430" y="2164041"/>
                  <a:pt x="1195754" y="2180492"/>
                </a:cubicBezTo>
                <a:lnTo>
                  <a:pt x="1111348" y="2236763"/>
                </a:lnTo>
                <a:cubicBezTo>
                  <a:pt x="1074992" y="2345827"/>
                  <a:pt x="1080441" y="2312067"/>
                  <a:pt x="1111348" y="2518117"/>
                </a:cubicBezTo>
                <a:cubicBezTo>
                  <a:pt x="1113856" y="2534837"/>
                  <a:pt x="1130105" y="2546252"/>
                  <a:pt x="1139483" y="2560320"/>
                </a:cubicBezTo>
                <a:cubicBezTo>
                  <a:pt x="1152232" y="2611315"/>
                  <a:pt x="1150446" y="2635104"/>
                  <a:pt x="1195754" y="2672861"/>
                </a:cubicBezTo>
                <a:cubicBezTo>
                  <a:pt x="1207146" y="2682354"/>
                  <a:pt x="1223889" y="2682240"/>
                  <a:pt x="1237957" y="2686929"/>
                </a:cubicBezTo>
                <a:cubicBezTo>
                  <a:pt x="1318780" y="2767753"/>
                  <a:pt x="1276839" y="2746783"/>
                  <a:pt x="1350498" y="2771335"/>
                </a:cubicBezTo>
                <a:cubicBezTo>
                  <a:pt x="1364566" y="2785403"/>
                  <a:pt x="1375830" y="2802994"/>
                  <a:pt x="1392701" y="2813538"/>
                </a:cubicBezTo>
                <a:cubicBezTo>
                  <a:pt x="1414115" y="2826922"/>
                  <a:pt x="1439308" y="2833044"/>
                  <a:pt x="1463040" y="2841674"/>
                </a:cubicBezTo>
                <a:cubicBezTo>
                  <a:pt x="1490912" y="2851809"/>
                  <a:pt x="1522770" y="2853358"/>
                  <a:pt x="1547446" y="2869809"/>
                </a:cubicBezTo>
                <a:cubicBezTo>
                  <a:pt x="1600685" y="2905301"/>
                  <a:pt x="1577694" y="2885989"/>
                  <a:pt x="1617785" y="2926080"/>
                </a:cubicBezTo>
                <a:cubicBezTo>
                  <a:pt x="1674056" y="2916701"/>
                  <a:pt x="1730658" y="2909132"/>
                  <a:pt x="1786597" y="2897944"/>
                </a:cubicBezTo>
                <a:cubicBezTo>
                  <a:pt x="1801138" y="2895036"/>
                  <a:pt x="1814542" y="2879803"/>
                  <a:pt x="1828800" y="2883877"/>
                </a:cubicBezTo>
                <a:cubicBezTo>
                  <a:pt x="1851344" y="2890318"/>
                  <a:pt x="1866314" y="2912012"/>
                  <a:pt x="1885071" y="2926080"/>
                </a:cubicBezTo>
                <a:cubicBezTo>
                  <a:pt x="1919879" y="2918345"/>
                  <a:pt x="2085609" y="2882680"/>
                  <a:pt x="2124221" y="2869809"/>
                </a:cubicBezTo>
                <a:cubicBezTo>
                  <a:pt x="2138289" y="2865120"/>
                  <a:pt x="2152795" y="2861582"/>
                  <a:pt x="2166425" y="2855741"/>
                </a:cubicBezTo>
                <a:cubicBezTo>
                  <a:pt x="2288114" y="2803589"/>
                  <a:pt x="2165920" y="2846531"/>
                  <a:pt x="2264898" y="2813538"/>
                </a:cubicBezTo>
                <a:cubicBezTo>
                  <a:pt x="2278966" y="2799470"/>
                  <a:pt x="2290548" y="2782370"/>
                  <a:pt x="2307101" y="2771335"/>
                </a:cubicBezTo>
                <a:cubicBezTo>
                  <a:pt x="2319439" y="2763110"/>
                  <a:pt x="2337442" y="2766165"/>
                  <a:pt x="2349305" y="2757268"/>
                </a:cubicBezTo>
                <a:cubicBezTo>
                  <a:pt x="2399393" y="2719702"/>
                  <a:pt x="2408475" y="2682514"/>
                  <a:pt x="2461846" y="2658794"/>
                </a:cubicBezTo>
                <a:cubicBezTo>
                  <a:pt x="2488947" y="2646749"/>
                  <a:pt x="2546252" y="2630658"/>
                  <a:pt x="2546252" y="2630658"/>
                </a:cubicBezTo>
                <a:cubicBezTo>
                  <a:pt x="2555631" y="2621280"/>
                  <a:pt x="2563015" y="2609347"/>
                  <a:pt x="2574388" y="2602523"/>
                </a:cubicBezTo>
                <a:cubicBezTo>
                  <a:pt x="2587104" y="2594894"/>
                  <a:pt x="2602961" y="2594296"/>
                  <a:pt x="2616591" y="2588455"/>
                </a:cubicBezTo>
                <a:cubicBezTo>
                  <a:pt x="2635866" y="2580194"/>
                  <a:pt x="2654104" y="2569698"/>
                  <a:pt x="2672861" y="2560320"/>
                </a:cubicBezTo>
                <a:cubicBezTo>
                  <a:pt x="2719389" y="2490530"/>
                  <a:pt x="2689044" y="2530069"/>
                  <a:pt x="2771335" y="2447778"/>
                </a:cubicBezTo>
                <a:lnTo>
                  <a:pt x="2799471" y="2419643"/>
                </a:lnTo>
                <a:cubicBezTo>
                  <a:pt x="2804160" y="2396197"/>
                  <a:pt x="2806969" y="2372295"/>
                  <a:pt x="2813538" y="2349304"/>
                </a:cubicBezTo>
                <a:cubicBezTo>
                  <a:pt x="2825759" y="2306530"/>
                  <a:pt x="2847016" y="2266317"/>
                  <a:pt x="2855741" y="2222695"/>
                </a:cubicBezTo>
                <a:cubicBezTo>
                  <a:pt x="2873601" y="2133398"/>
                  <a:pt x="2864010" y="2175553"/>
                  <a:pt x="2883877" y="2096086"/>
                </a:cubicBezTo>
                <a:cubicBezTo>
                  <a:pt x="2877455" y="1941961"/>
                  <a:pt x="2898005" y="1800816"/>
                  <a:pt x="2841674" y="1659988"/>
                </a:cubicBezTo>
                <a:cubicBezTo>
                  <a:pt x="2835395" y="1644290"/>
                  <a:pt x="2822917" y="1631852"/>
                  <a:pt x="2813538" y="1617784"/>
                </a:cubicBezTo>
                <a:cubicBezTo>
                  <a:pt x="2787747" y="1540407"/>
                  <a:pt x="2814968" y="1609735"/>
                  <a:pt x="2771335" y="1533378"/>
                </a:cubicBezTo>
                <a:cubicBezTo>
                  <a:pt x="2760931" y="1515170"/>
                  <a:pt x="2756625" y="1493218"/>
                  <a:pt x="2743200" y="1477108"/>
                </a:cubicBezTo>
                <a:cubicBezTo>
                  <a:pt x="2727619" y="1458410"/>
                  <a:pt x="2661457" y="1430398"/>
                  <a:pt x="2644726" y="1420837"/>
                </a:cubicBezTo>
                <a:cubicBezTo>
                  <a:pt x="2630046" y="1412449"/>
                  <a:pt x="2618412" y="1398479"/>
                  <a:pt x="2602523" y="1392701"/>
                </a:cubicBezTo>
                <a:cubicBezTo>
                  <a:pt x="2566183" y="1379486"/>
                  <a:pt x="2489981" y="1364566"/>
                  <a:pt x="2489981" y="1364566"/>
                </a:cubicBezTo>
                <a:cubicBezTo>
                  <a:pt x="2471224" y="1369255"/>
                  <a:pt x="2451004" y="1369988"/>
                  <a:pt x="2433711" y="1378634"/>
                </a:cubicBezTo>
                <a:cubicBezTo>
                  <a:pt x="2421848" y="1384565"/>
                  <a:pt x="2415932" y="1398484"/>
                  <a:pt x="2405575" y="1406769"/>
                </a:cubicBezTo>
                <a:cubicBezTo>
                  <a:pt x="2392373" y="1417331"/>
                  <a:pt x="2377440" y="1425526"/>
                  <a:pt x="2363372" y="1434904"/>
                </a:cubicBezTo>
                <a:cubicBezTo>
                  <a:pt x="2358683" y="1448972"/>
                  <a:pt x="2356934" y="1464392"/>
                  <a:pt x="2349305" y="1477108"/>
                </a:cubicBezTo>
                <a:cubicBezTo>
                  <a:pt x="2342481" y="1488481"/>
                  <a:pt x="2321537" y="1491985"/>
                  <a:pt x="2321169" y="1505243"/>
                </a:cubicBezTo>
                <a:cubicBezTo>
                  <a:pt x="2316740" y="1664684"/>
                  <a:pt x="2326854" y="1824262"/>
                  <a:pt x="2335237" y="1983544"/>
                </a:cubicBezTo>
                <a:cubicBezTo>
                  <a:pt x="2336253" y="2002852"/>
                  <a:pt x="2338580" y="2023728"/>
                  <a:pt x="2349305" y="2039815"/>
                </a:cubicBezTo>
                <a:cubicBezTo>
                  <a:pt x="2358683" y="2053883"/>
                  <a:pt x="2377440" y="2058572"/>
                  <a:pt x="2391508" y="2067951"/>
                </a:cubicBezTo>
                <a:cubicBezTo>
                  <a:pt x="2400886" y="2082019"/>
                  <a:pt x="2407688" y="2098199"/>
                  <a:pt x="2419643" y="2110154"/>
                </a:cubicBezTo>
                <a:cubicBezTo>
                  <a:pt x="2458238" y="2148749"/>
                  <a:pt x="2478505" y="2138937"/>
                  <a:pt x="2532185" y="2152357"/>
                </a:cubicBezTo>
                <a:cubicBezTo>
                  <a:pt x="2705530" y="2195693"/>
                  <a:pt x="2554124" y="2170925"/>
                  <a:pt x="2743200" y="2194560"/>
                </a:cubicBezTo>
                <a:cubicBezTo>
                  <a:pt x="2851052" y="2189871"/>
                  <a:pt x="2959156" y="2189216"/>
                  <a:pt x="3066757" y="2180492"/>
                </a:cubicBezTo>
                <a:cubicBezTo>
                  <a:pt x="3203825" y="2169378"/>
                  <a:pt x="3222407" y="2162682"/>
                  <a:pt x="3319975" y="2138289"/>
                </a:cubicBezTo>
                <a:cubicBezTo>
                  <a:pt x="3338732" y="2119532"/>
                  <a:pt x="3351081" y="2090406"/>
                  <a:pt x="3376246" y="2082018"/>
                </a:cubicBezTo>
                <a:lnTo>
                  <a:pt x="3460652" y="2053883"/>
                </a:lnTo>
                <a:cubicBezTo>
                  <a:pt x="3474720" y="2039815"/>
                  <a:pt x="3485582" y="2021551"/>
                  <a:pt x="3502855" y="2011680"/>
                </a:cubicBezTo>
                <a:cubicBezTo>
                  <a:pt x="3519642" y="2002087"/>
                  <a:pt x="3543659" y="2009213"/>
                  <a:pt x="3559126" y="1997612"/>
                </a:cubicBezTo>
                <a:cubicBezTo>
                  <a:pt x="3632912" y="1942273"/>
                  <a:pt x="3664292" y="1894906"/>
                  <a:pt x="3713871" y="1828800"/>
                </a:cubicBezTo>
                <a:cubicBezTo>
                  <a:pt x="3723249" y="1800665"/>
                  <a:pt x="3725555" y="1769070"/>
                  <a:pt x="3742006" y="1744394"/>
                </a:cubicBezTo>
                <a:cubicBezTo>
                  <a:pt x="3751384" y="1730326"/>
                  <a:pt x="3762580" y="1717313"/>
                  <a:pt x="3770141" y="1702191"/>
                </a:cubicBezTo>
                <a:cubicBezTo>
                  <a:pt x="3776773" y="1688928"/>
                  <a:pt x="3775984" y="1672326"/>
                  <a:pt x="3784209" y="1659988"/>
                </a:cubicBezTo>
                <a:cubicBezTo>
                  <a:pt x="3795245" y="1643434"/>
                  <a:pt x="3812344" y="1631852"/>
                  <a:pt x="3826412" y="1617784"/>
                </a:cubicBezTo>
                <a:cubicBezTo>
                  <a:pt x="3842194" y="1570439"/>
                  <a:pt x="3840803" y="1567982"/>
                  <a:pt x="3868615" y="1519311"/>
                </a:cubicBezTo>
                <a:cubicBezTo>
                  <a:pt x="3898301" y="1467361"/>
                  <a:pt x="3901696" y="1482678"/>
                  <a:pt x="3924886" y="1420837"/>
                </a:cubicBezTo>
                <a:cubicBezTo>
                  <a:pt x="3931675" y="1402734"/>
                  <a:pt x="3934760" y="1383440"/>
                  <a:pt x="3938954" y="1364566"/>
                </a:cubicBezTo>
                <a:cubicBezTo>
                  <a:pt x="3953461" y="1299286"/>
                  <a:pt x="3949932" y="1298004"/>
                  <a:pt x="3967089" y="1237957"/>
                </a:cubicBezTo>
                <a:cubicBezTo>
                  <a:pt x="3971163" y="1223699"/>
                  <a:pt x="3977083" y="1210012"/>
                  <a:pt x="3981157" y="1195754"/>
                </a:cubicBezTo>
                <a:cubicBezTo>
                  <a:pt x="3986469" y="1177164"/>
                  <a:pt x="3989914" y="1158073"/>
                  <a:pt x="3995225" y="1139483"/>
                </a:cubicBezTo>
                <a:cubicBezTo>
                  <a:pt x="3999299" y="1125225"/>
                  <a:pt x="4005696" y="1111666"/>
                  <a:pt x="4009292" y="1097280"/>
                </a:cubicBezTo>
                <a:cubicBezTo>
                  <a:pt x="4019777" y="1055338"/>
                  <a:pt x="4028049" y="1012874"/>
                  <a:pt x="4037428" y="970671"/>
                </a:cubicBezTo>
                <a:cubicBezTo>
                  <a:pt x="4032739" y="951914"/>
                  <a:pt x="4027554" y="933274"/>
                  <a:pt x="4023360" y="914400"/>
                </a:cubicBezTo>
                <a:cubicBezTo>
                  <a:pt x="4011889" y="862780"/>
                  <a:pt x="4009925" y="836793"/>
                  <a:pt x="3995225" y="787791"/>
                </a:cubicBezTo>
                <a:cubicBezTo>
                  <a:pt x="3976874" y="726620"/>
                  <a:pt x="3977276" y="696107"/>
                  <a:pt x="3924886" y="661181"/>
                </a:cubicBezTo>
                <a:cubicBezTo>
                  <a:pt x="3912548" y="652956"/>
                  <a:pt x="3896751" y="651803"/>
                  <a:pt x="3882683" y="647114"/>
                </a:cubicBezTo>
                <a:cubicBezTo>
                  <a:pt x="3863926" y="651803"/>
                  <a:pt x="3845002" y="655870"/>
                  <a:pt x="3826412" y="661181"/>
                </a:cubicBezTo>
                <a:cubicBezTo>
                  <a:pt x="3812154" y="665255"/>
                  <a:pt x="3798515" y="671347"/>
                  <a:pt x="3784209" y="675249"/>
                </a:cubicBezTo>
                <a:cubicBezTo>
                  <a:pt x="3609684" y="722847"/>
                  <a:pt x="3726605" y="685071"/>
                  <a:pt x="3629465" y="717452"/>
                </a:cubicBezTo>
                <a:cubicBezTo>
                  <a:pt x="3606019" y="740898"/>
                  <a:pt x="3579021" y="761265"/>
                  <a:pt x="3559126" y="787791"/>
                </a:cubicBezTo>
                <a:cubicBezTo>
                  <a:pt x="3508965" y="854672"/>
                  <a:pt x="3533501" y="827482"/>
                  <a:pt x="3488788" y="872197"/>
                </a:cubicBezTo>
                <a:cubicBezTo>
                  <a:pt x="3441729" y="1013371"/>
                  <a:pt x="3454344" y="939606"/>
                  <a:pt x="3474720" y="1153551"/>
                </a:cubicBezTo>
                <a:cubicBezTo>
                  <a:pt x="3474730" y="1153655"/>
                  <a:pt x="3485528" y="1271126"/>
                  <a:pt x="3502855" y="1294228"/>
                </a:cubicBezTo>
                <a:cubicBezTo>
                  <a:pt x="3534781" y="1336796"/>
                  <a:pt x="3585553" y="1376031"/>
                  <a:pt x="3629465" y="1406769"/>
                </a:cubicBezTo>
                <a:cubicBezTo>
                  <a:pt x="3657167" y="1426160"/>
                  <a:pt x="3680713" y="1456408"/>
                  <a:pt x="3713871" y="1463040"/>
                </a:cubicBezTo>
                <a:cubicBezTo>
                  <a:pt x="3798750" y="1480016"/>
                  <a:pt x="3761526" y="1469547"/>
                  <a:pt x="3826412" y="1491175"/>
                </a:cubicBezTo>
                <a:cubicBezTo>
                  <a:pt x="3840480" y="1500554"/>
                  <a:pt x="3851731" y="1518422"/>
                  <a:pt x="3868615" y="1519311"/>
                </a:cubicBezTo>
                <a:cubicBezTo>
                  <a:pt x="3974740" y="1524897"/>
                  <a:pt x="4086347" y="1506293"/>
                  <a:pt x="4192172" y="1491175"/>
                </a:cubicBezTo>
                <a:cubicBezTo>
                  <a:pt x="4206240" y="1481797"/>
                  <a:pt x="4218925" y="1469907"/>
                  <a:pt x="4234375" y="1463040"/>
                </a:cubicBezTo>
                <a:cubicBezTo>
                  <a:pt x="4261476" y="1450995"/>
                  <a:pt x="4318781" y="1434904"/>
                  <a:pt x="4318781" y="1434904"/>
                </a:cubicBezTo>
                <a:cubicBezTo>
                  <a:pt x="4358766" y="1394920"/>
                  <a:pt x="4344668" y="1406366"/>
                  <a:pt x="4403188" y="1364566"/>
                </a:cubicBezTo>
                <a:cubicBezTo>
                  <a:pt x="4416946" y="1354739"/>
                  <a:pt x="4432667" y="1347564"/>
                  <a:pt x="4445391" y="1336431"/>
                </a:cubicBezTo>
                <a:cubicBezTo>
                  <a:pt x="4470345" y="1314596"/>
                  <a:pt x="4492283" y="1289538"/>
                  <a:pt x="4515729" y="1266092"/>
                </a:cubicBezTo>
                <a:cubicBezTo>
                  <a:pt x="4534486" y="1247335"/>
                  <a:pt x="4555429" y="1230535"/>
                  <a:pt x="4572000" y="1209821"/>
                </a:cubicBezTo>
                <a:cubicBezTo>
                  <a:pt x="4590757" y="1186375"/>
                  <a:pt x="4605674" y="1159255"/>
                  <a:pt x="4628271" y="1139483"/>
                </a:cubicBezTo>
                <a:cubicBezTo>
                  <a:pt x="4644053" y="1125674"/>
                  <a:pt x="4665784" y="1120726"/>
                  <a:pt x="4684541" y="1111348"/>
                </a:cubicBezTo>
                <a:cubicBezTo>
                  <a:pt x="4703298" y="1083212"/>
                  <a:pt x="4716901" y="1050851"/>
                  <a:pt x="4740812" y="1026941"/>
                </a:cubicBezTo>
                <a:cubicBezTo>
                  <a:pt x="4792860" y="974895"/>
                  <a:pt x="4761589" y="1009844"/>
                  <a:pt x="4825218" y="914400"/>
                </a:cubicBezTo>
                <a:cubicBezTo>
                  <a:pt x="4853478" y="872010"/>
                  <a:pt x="4860068" y="865909"/>
                  <a:pt x="4881489" y="815926"/>
                </a:cubicBezTo>
                <a:cubicBezTo>
                  <a:pt x="4887330" y="802296"/>
                  <a:pt x="4890868" y="787791"/>
                  <a:pt x="4895557" y="773723"/>
                </a:cubicBezTo>
                <a:cubicBezTo>
                  <a:pt x="4902407" y="718923"/>
                  <a:pt x="4911525" y="633555"/>
                  <a:pt x="4923692" y="576775"/>
                </a:cubicBezTo>
                <a:cubicBezTo>
                  <a:pt x="4979970" y="314144"/>
                  <a:pt x="4930188" y="552958"/>
                  <a:pt x="4965895" y="422031"/>
                </a:cubicBezTo>
                <a:cubicBezTo>
                  <a:pt x="5013493" y="247506"/>
                  <a:pt x="4975720" y="364426"/>
                  <a:pt x="5008098" y="267286"/>
                </a:cubicBezTo>
                <a:cubicBezTo>
                  <a:pt x="5005170" y="220435"/>
                  <a:pt x="5045077" y="61577"/>
                  <a:pt x="4965895" y="14068"/>
                </a:cubicBezTo>
                <a:cubicBezTo>
                  <a:pt x="4953179" y="6439"/>
                  <a:pt x="4937760" y="4689"/>
                  <a:pt x="4923692" y="0"/>
                </a:cubicBezTo>
                <a:cubicBezTo>
                  <a:pt x="4881489" y="4689"/>
                  <a:pt x="4838278" y="3769"/>
                  <a:pt x="4797083" y="14068"/>
                </a:cubicBezTo>
                <a:cubicBezTo>
                  <a:pt x="4752878" y="25119"/>
                  <a:pt x="4740747" y="70404"/>
                  <a:pt x="4712677" y="98474"/>
                </a:cubicBezTo>
                <a:cubicBezTo>
                  <a:pt x="4700722" y="110429"/>
                  <a:pt x="4684542" y="117231"/>
                  <a:pt x="4670474" y="126609"/>
                </a:cubicBezTo>
                <a:cubicBezTo>
                  <a:pt x="4661095" y="154744"/>
                  <a:pt x="4656741" y="185090"/>
                  <a:pt x="4642338" y="211015"/>
                </a:cubicBezTo>
                <a:cubicBezTo>
                  <a:pt x="4632676" y="228406"/>
                  <a:pt x="4612871" y="237934"/>
                  <a:pt x="4600135" y="253218"/>
                </a:cubicBezTo>
                <a:cubicBezTo>
                  <a:pt x="4589311" y="266206"/>
                  <a:pt x="4581378" y="281353"/>
                  <a:pt x="4572000" y="295421"/>
                </a:cubicBezTo>
                <a:cubicBezTo>
                  <a:pt x="4576689" y="361070"/>
                  <a:pt x="4570105" y="428518"/>
                  <a:pt x="4586068" y="492369"/>
                </a:cubicBezTo>
                <a:cubicBezTo>
                  <a:pt x="4590169" y="508771"/>
                  <a:pt x="4617709" y="507302"/>
                  <a:pt x="4628271" y="520504"/>
                </a:cubicBezTo>
                <a:cubicBezTo>
                  <a:pt x="4637534" y="532083"/>
                  <a:pt x="4634709" y="549992"/>
                  <a:pt x="4642338" y="562708"/>
                </a:cubicBezTo>
                <a:cubicBezTo>
                  <a:pt x="4649162" y="574081"/>
                  <a:pt x="4661983" y="580654"/>
                  <a:pt x="4670474" y="590843"/>
                </a:cubicBezTo>
                <a:cubicBezTo>
                  <a:pt x="4685484" y="608855"/>
                  <a:pt x="4692094" y="635887"/>
                  <a:pt x="4712677" y="647114"/>
                </a:cubicBezTo>
                <a:cubicBezTo>
                  <a:pt x="4746624" y="665630"/>
                  <a:pt x="4825218" y="675249"/>
                  <a:pt x="4825218" y="675249"/>
                </a:cubicBezTo>
                <a:cubicBezTo>
                  <a:pt x="4854167" y="704197"/>
                  <a:pt x="4870615" y="723297"/>
                  <a:pt x="4909625" y="745588"/>
                </a:cubicBezTo>
                <a:cubicBezTo>
                  <a:pt x="4922500" y="752945"/>
                  <a:pt x="4937760" y="754966"/>
                  <a:pt x="4951828" y="759655"/>
                </a:cubicBezTo>
                <a:cubicBezTo>
                  <a:pt x="5054991" y="754966"/>
                  <a:pt x="5158330" y="753217"/>
                  <a:pt x="5261317" y="745588"/>
                </a:cubicBezTo>
                <a:cubicBezTo>
                  <a:pt x="5286695" y="743708"/>
                  <a:pt x="5360145" y="724397"/>
                  <a:pt x="5387926" y="717452"/>
                </a:cubicBezTo>
                <a:cubicBezTo>
                  <a:pt x="5401994" y="708074"/>
                  <a:pt x="5415007" y="696878"/>
                  <a:pt x="5430129" y="689317"/>
                </a:cubicBezTo>
                <a:cubicBezTo>
                  <a:pt x="5443392" y="682685"/>
                  <a:pt x="5458868" y="681463"/>
                  <a:pt x="5472332" y="675249"/>
                </a:cubicBezTo>
                <a:cubicBezTo>
                  <a:pt x="5519934" y="653279"/>
                  <a:pt x="5569387" y="633993"/>
                  <a:pt x="5613009" y="604911"/>
                </a:cubicBezTo>
                <a:cubicBezTo>
                  <a:pt x="5627077" y="595532"/>
                  <a:pt x="5640875" y="585736"/>
                  <a:pt x="5655212" y="576775"/>
                </a:cubicBezTo>
                <a:cubicBezTo>
                  <a:pt x="5678399" y="562283"/>
                  <a:pt x="5702800" y="549739"/>
                  <a:pt x="5725551" y="534572"/>
                </a:cubicBezTo>
                <a:cubicBezTo>
                  <a:pt x="5745059" y="521567"/>
                  <a:pt x="5763809" y="507379"/>
                  <a:pt x="5781821" y="492369"/>
                </a:cubicBezTo>
                <a:cubicBezTo>
                  <a:pt x="5792010" y="483878"/>
                  <a:pt x="5798921" y="471591"/>
                  <a:pt x="5809957" y="464234"/>
                </a:cubicBezTo>
                <a:cubicBezTo>
                  <a:pt x="5827406" y="452601"/>
                  <a:pt x="5848445" y="447213"/>
                  <a:pt x="5866228" y="436098"/>
                </a:cubicBezTo>
                <a:cubicBezTo>
                  <a:pt x="5891722" y="420164"/>
                  <a:pt x="5934936" y="380642"/>
                  <a:pt x="5964701" y="365760"/>
                </a:cubicBezTo>
                <a:cubicBezTo>
                  <a:pt x="6029358" y="333432"/>
                  <a:pt x="5989192" y="369406"/>
                  <a:pt x="6020972" y="337624"/>
                </a:cubicBezTo>
              </a:path>
            </a:pathLst>
          </a:custGeom>
          <a:ln/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858148" y="857232"/>
            <a:ext cx="85725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smtClean="0">
                <a:solidFill>
                  <a:srgbClr val="FF0000"/>
                </a:solidFill>
              </a:rPr>
              <a:t>У</a:t>
            </a:r>
            <a:endParaRPr lang="ru-RU" sz="15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0662" y="3929066"/>
            <a:ext cx="36433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err="1" smtClean="0">
                <a:solidFill>
                  <a:srgbClr val="FF0000"/>
                </a:solidFill>
              </a:rPr>
              <a:t>ШУ</a:t>
            </a:r>
            <a:endParaRPr lang="ru-RU" sz="15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5918" y="5286388"/>
            <a:ext cx="11127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err="1" smtClean="0">
                <a:solidFill>
                  <a:srgbClr val="FF0000"/>
                </a:solidFill>
              </a:rPr>
              <a:t>Ш</a:t>
            </a:r>
            <a:r>
              <a:rPr lang="ru-RU" sz="8000" b="1" dirty="0" smtClean="0">
                <a:solidFill>
                  <a:srgbClr val="FF0000"/>
                </a:solidFill>
              </a:rPr>
              <a:t> 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1.hostingkartinok.com/uploads/images/2012/10/9b5f28f249b60412a4cf9cbc7cf8a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85821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произнести длительно звук /</a:t>
            </a:r>
            <a:r>
              <a:rPr lang="ru-RU" sz="3200" dirty="0" err="1" smtClean="0">
                <a:solidFill>
                  <a:srgbClr val="FF0000"/>
                </a:solidFill>
              </a:rPr>
              <a:t>Ш</a:t>
            </a:r>
            <a:r>
              <a:rPr lang="ru-RU" sz="3200" dirty="0" smtClean="0">
                <a:solidFill>
                  <a:srgbClr val="FF0000"/>
                </a:solidFill>
              </a:rPr>
              <a:t>/,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добавь гласный, повтори слог целиком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" name="Picture 2" descr="https://i.ytimg.com/vi/LEe5A5mieSI/maxresdefaul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811" r="57295"/>
          <a:stretch>
            <a:fillRect/>
          </a:stretch>
        </p:blipFill>
        <p:spPr bwMode="auto">
          <a:xfrm>
            <a:off x="428596" y="2000240"/>
            <a:ext cx="2286016" cy="4301534"/>
          </a:xfrm>
          <a:prstGeom prst="rect">
            <a:avLst/>
          </a:prstGeom>
          <a:noFill/>
        </p:spPr>
      </p:pic>
      <p:sp>
        <p:nvSpPr>
          <p:cNvPr id="11" name="Полилиния 10"/>
          <p:cNvSpPr/>
          <p:nvPr/>
        </p:nvSpPr>
        <p:spPr>
          <a:xfrm>
            <a:off x="1571604" y="1714488"/>
            <a:ext cx="7072362" cy="4515955"/>
          </a:xfrm>
          <a:custGeom>
            <a:avLst/>
            <a:gdLst>
              <a:gd name="connsiteX0" fmla="*/ 0 w 6029358"/>
              <a:gd name="connsiteY0" fmla="*/ 3080824 h 3587261"/>
              <a:gd name="connsiteX1" fmla="*/ 28135 w 6029358"/>
              <a:gd name="connsiteY1" fmla="*/ 3123028 h 3587261"/>
              <a:gd name="connsiteX2" fmla="*/ 98474 w 6029358"/>
              <a:gd name="connsiteY2" fmla="*/ 3193366 h 3587261"/>
              <a:gd name="connsiteX3" fmla="*/ 126609 w 6029358"/>
              <a:gd name="connsiteY3" fmla="*/ 3235569 h 3587261"/>
              <a:gd name="connsiteX4" fmla="*/ 154745 w 6029358"/>
              <a:gd name="connsiteY4" fmla="*/ 3291840 h 3587261"/>
              <a:gd name="connsiteX5" fmla="*/ 281354 w 6029358"/>
              <a:gd name="connsiteY5" fmla="*/ 3404381 h 3587261"/>
              <a:gd name="connsiteX6" fmla="*/ 337625 w 6029358"/>
              <a:gd name="connsiteY6" fmla="*/ 3446584 h 3587261"/>
              <a:gd name="connsiteX7" fmla="*/ 436098 w 6029358"/>
              <a:gd name="connsiteY7" fmla="*/ 3474720 h 3587261"/>
              <a:gd name="connsiteX8" fmla="*/ 520505 w 6029358"/>
              <a:gd name="connsiteY8" fmla="*/ 3502855 h 3587261"/>
              <a:gd name="connsiteX9" fmla="*/ 562708 w 6029358"/>
              <a:gd name="connsiteY9" fmla="*/ 3530991 h 3587261"/>
              <a:gd name="connsiteX10" fmla="*/ 661181 w 6029358"/>
              <a:gd name="connsiteY10" fmla="*/ 3559126 h 3587261"/>
              <a:gd name="connsiteX11" fmla="*/ 858129 w 6029358"/>
              <a:gd name="connsiteY11" fmla="*/ 3587261 h 3587261"/>
              <a:gd name="connsiteX12" fmla="*/ 1097280 w 6029358"/>
              <a:gd name="connsiteY12" fmla="*/ 3573194 h 3587261"/>
              <a:gd name="connsiteX13" fmla="*/ 1322363 w 6029358"/>
              <a:gd name="connsiteY13" fmla="*/ 3530991 h 3587261"/>
              <a:gd name="connsiteX14" fmla="*/ 1519311 w 6029358"/>
              <a:gd name="connsiteY14" fmla="*/ 3502855 h 3587261"/>
              <a:gd name="connsiteX15" fmla="*/ 1617785 w 6029358"/>
              <a:gd name="connsiteY15" fmla="*/ 3488788 h 3587261"/>
              <a:gd name="connsiteX16" fmla="*/ 1702191 w 6029358"/>
              <a:gd name="connsiteY16" fmla="*/ 3418449 h 3587261"/>
              <a:gd name="connsiteX17" fmla="*/ 1744394 w 6029358"/>
              <a:gd name="connsiteY17" fmla="*/ 3334043 h 3587261"/>
              <a:gd name="connsiteX18" fmla="*/ 1772529 w 6029358"/>
              <a:gd name="connsiteY18" fmla="*/ 3277772 h 3587261"/>
              <a:gd name="connsiteX19" fmla="*/ 1800665 w 6029358"/>
              <a:gd name="connsiteY19" fmla="*/ 3165231 h 3587261"/>
              <a:gd name="connsiteX20" fmla="*/ 1814732 w 6029358"/>
              <a:gd name="connsiteY20" fmla="*/ 3108960 h 3587261"/>
              <a:gd name="connsiteX21" fmla="*/ 1842868 w 6029358"/>
              <a:gd name="connsiteY21" fmla="*/ 2954215 h 3587261"/>
              <a:gd name="connsiteX22" fmla="*/ 1828800 w 6029358"/>
              <a:gd name="connsiteY22" fmla="*/ 2518117 h 3587261"/>
              <a:gd name="connsiteX23" fmla="*/ 1814732 w 6029358"/>
              <a:gd name="connsiteY23" fmla="*/ 2433711 h 3587261"/>
              <a:gd name="connsiteX24" fmla="*/ 1758461 w 6029358"/>
              <a:gd name="connsiteY24" fmla="*/ 2307101 h 3587261"/>
              <a:gd name="connsiteX25" fmla="*/ 1688123 w 6029358"/>
              <a:gd name="connsiteY25" fmla="*/ 2208628 h 3587261"/>
              <a:gd name="connsiteX26" fmla="*/ 1659988 w 6029358"/>
              <a:gd name="connsiteY26" fmla="*/ 2180492 h 3587261"/>
              <a:gd name="connsiteX27" fmla="*/ 1547446 w 6029358"/>
              <a:gd name="connsiteY27" fmla="*/ 2152357 h 3587261"/>
              <a:gd name="connsiteX28" fmla="*/ 1434905 w 6029358"/>
              <a:gd name="connsiteY28" fmla="*/ 2124221 h 3587261"/>
              <a:gd name="connsiteX29" fmla="*/ 1280160 w 6029358"/>
              <a:gd name="connsiteY29" fmla="*/ 2152357 h 3587261"/>
              <a:gd name="connsiteX30" fmla="*/ 1195754 w 6029358"/>
              <a:gd name="connsiteY30" fmla="*/ 2180492 h 3587261"/>
              <a:gd name="connsiteX31" fmla="*/ 1111348 w 6029358"/>
              <a:gd name="connsiteY31" fmla="*/ 2236763 h 3587261"/>
              <a:gd name="connsiteX32" fmla="*/ 1111348 w 6029358"/>
              <a:gd name="connsiteY32" fmla="*/ 2518117 h 3587261"/>
              <a:gd name="connsiteX33" fmla="*/ 1139483 w 6029358"/>
              <a:gd name="connsiteY33" fmla="*/ 2560320 h 3587261"/>
              <a:gd name="connsiteX34" fmla="*/ 1195754 w 6029358"/>
              <a:gd name="connsiteY34" fmla="*/ 2672861 h 3587261"/>
              <a:gd name="connsiteX35" fmla="*/ 1237957 w 6029358"/>
              <a:gd name="connsiteY35" fmla="*/ 2686929 h 3587261"/>
              <a:gd name="connsiteX36" fmla="*/ 1350498 w 6029358"/>
              <a:gd name="connsiteY36" fmla="*/ 2771335 h 3587261"/>
              <a:gd name="connsiteX37" fmla="*/ 1392701 w 6029358"/>
              <a:gd name="connsiteY37" fmla="*/ 2813538 h 3587261"/>
              <a:gd name="connsiteX38" fmla="*/ 1463040 w 6029358"/>
              <a:gd name="connsiteY38" fmla="*/ 2841674 h 3587261"/>
              <a:gd name="connsiteX39" fmla="*/ 1547446 w 6029358"/>
              <a:gd name="connsiteY39" fmla="*/ 2869809 h 3587261"/>
              <a:gd name="connsiteX40" fmla="*/ 1617785 w 6029358"/>
              <a:gd name="connsiteY40" fmla="*/ 2926080 h 3587261"/>
              <a:gd name="connsiteX41" fmla="*/ 1786597 w 6029358"/>
              <a:gd name="connsiteY41" fmla="*/ 2897944 h 3587261"/>
              <a:gd name="connsiteX42" fmla="*/ 1828800 w 6029358"/>
              <a:gd name="connsiteY42" fmla="*/ 2883877 h 3587261"/>
              <a:gd name="connsiteX43" fmla="*/ 1885071 w 6029358"/>
              <a:gd name="connsiteY43" fmla="*/ 2926080 h 3587261"/>
              <a:gd name="connsiteX44" fmla="*/ 2124221 w 6029358"/>
              <a:gd name="connsiteY44" fmla="*/ 2869809 h 3587261"/>
              <a:gd name="connsiteX45" fmla="*/ 2166425 w 6029358"/>
              <a:gd name="connsiteY45" fmla="*/ 2855741 h 3587261"/>
              <a:gd name="connsiteX46" fmla="*/ 2264898 w 6029358"/>
              <a:gd name="connsiteY46" fmla="*/ 2813538 h 3587261"/>
              <a:gd name="connsiteX47" fmla="*/ 2307101 w 6029358"/>
              <a:gd name="connsiteY47" fmla="*/ 2771335 h 3587261"/>
              <a:gd name="connsiteX48" fmla="*/ 2349305 w 6029358"/>
              <a:gd name="connsiteY48" fmla="*/ 2757268 h 3587261"/>
              <a:gd name="connsiteX49" fmla="*/ 2461846 w 6029358"/>
              <a:gd name="connsiteY49" fmla="*/ 2658794 h 3587261"/>
              <a:gd name="connsiteX50" fmla="*/ 2546252 w 6029358"/>
              <a:gd name="connsiteY50" fmla="*/ 2630658 h 3587261"/>
              <a:gd name="connsiteX51" fmla="*/ 2574388 w 6029358"/>
              <a:gd name="connsiteY51" fmla="*/ 2602523 h 3587261"/>
              <a:gd name="connsiteX52" fmla="*/ 2616591 w 6029358"/>
              <a:gd name="connsiteY52" fmla="*/ 2588455 h 3587261"/>
              <a:gd name="connsiteX53" fmla="*/ 2672861 w 6029358"/>
              <a:gd name="connsiteY53" fmla="*/ 2560320 h 3587261"/>
              <a:gd name="connsiteX54" fmla="*/ 2771335 w 6029358"/>
              <a:gd name="connsiteY54" fmla="*/ 2447778 h 3587261"/>
              <a:gd name="connsiteX55" fmla="*/ 2799471 w 6029358"/>
              <a:gd name="connsiteY55" fmla="*/ 2419643 h 3587261"/>
              <a:gd name="connsiteX56" fmla="*/ 2813538 w 6029358"/>
              <a:gd name="connsiteY56" fmla="*/ 2349304 h 3587261"/>
              <a:gd name="connsiteX57" fmla="*/ 2855741 w 6029358"/>
              <a:gd name="connsiteY57" fmla="*/ 2222695 h 3587261"/>
              <a:gd name="connsiteX58" fmla="*/ 2883877 w 6029358"/>
              <a:gd name="connsiteY58" fmla="*/ 2096086 h 3587261"/>
              <a:gd name="connsiteX59" fmla="*/ 2841674 w 6029358"/>
              <a:gd name="connsiteY59" fmla="*/ 1659988 h 3587261"/>
              <a:gd name="connsiteX60" fmla="*/ 2813538 w 6029358"/>
              <a:gd name="connsiteY60" fmla="*/ 1617784 h 3587261"/>
              <a:gd name="connsiteX61" fmla="*/ 2771335 w 6029358"/>
              <a:gd name="connsiteY61" fmla="*/ 1533378 h 3587261"/>
              <a:gd name="connsiteX62" fmla="*/ 2743200 w 6029358"/>
              <a:gd name="connsiteY62" fmla="*/ 1477108 h 3587261"/>
              <a:gd name="connsiteX63" fmla="*/ 2644726 w 6029358"/>
              <a:gd name="connsiteY63" fmla="*/ 1420837 h 3587261"/>
              <a:gd name="connsiteX64" fmla="*/ 2602523 w 6029358"/>
              <a:gd name="connsiteY64" fmla="*/ 1392701 h 3587261"/>
              <a:gd name="connsiteX65" fmla="*/ 2489981 w 6029358"/>
              <a:gd name="connsiteY65" fmla="*/ 1364566 h 3587261"/>
              <a:gd name="connsiteX66" fmla="*/ 2433711 w 6029358"/>
              <a:gd name="connsiteY66" fmla="*/ 1378634 h 3587261"/>
              <a:gd name="connsiteX67" fmla="*/ 2405575 w 6029358"/>
              <a:gd name="connsiteY67" fmla="*/ 1406769 h 3587261"/>
              <a:gd name="connsiteX68" fmla="*/ 2363372 w 6029358"/>
              <a:gd name="connsiteY68" fmla="*/ 1434904 h 3587261"/>
              <a:gd name="connsiteX69" fmla="*/ 2349305 w 6029358"/>
              <a:gd name="connsiteY69" fmla="*/ 1477108 h 3587261"/>
              <a:gd name="connsiteX70" fmla="*/ 2321169 w 6029358"/>
              <a:gd name="connsiteY70" fmla="*/ 1505243 h 3587261"/>
              <a:gd name="connsiteX71" fmla="*/ 2335237 w 6029358"/>
              <a:gd name="connsiteY71" fmla="*/ 1983544 h 3587261"/>
              <a:gd name="connsiteX72" fmla="*/ 2349305 w 6029358"/>
              <a:gd name="connsiteY72" fmla="*/ 2039815 h 3587261"/>
              <a:gd name="connsiteX73" fmla="*/ 2391508 w 6029358"/>
              <a:gd name="connsiteY73" fmla="*/ 2067951 h 3587261"/>
              <a:gd name="connsiteX74" fmla="*/ 2419643 w 6029358"/>
              <a:gd name="connsiteY74" fmla="*/ 2110154 h 3587261"/>
              <a:gd name="connsiteX75" fmla="*/ 2532185 w 6029358"/>
              <a:gd name="connsiteY75" fmla="*/ 2152357 h 3587261"/>
              <a:gd name="connsiteX76" fmla="*/ 2743200 w 6029358"/>
              <a:gd name="connsiteY76" fmla="*/ 2194560 h 3587261"/>
              <a:gd name="connsiteX77" fmla="*/ 3066757 w 6029358"/>
              <a:gd name="connsiteY77" fmla="*/ 2180492 h 3587261"/>
              <a:gd name="connsiteX78" fmla="*/ 3319975 w 6029358"/>
              <a:gd name="connsiteY78" fmla="*/ 2138289 h 3587261"/>
              <a:gd name="connsiteX79" fmla="*/ 3376246 w 6029358"/>
              <a:gd name="connsiteY79" fmla="*/ 2082018 h 3587261"/>
              <a:gd name="connsiteX80" fmla="*/ 3460652 w 6029358"/>
              <a:gd name="connsiteY80" fmla="*/ 2053883 h 3587261"/>
              <a:gd name="connsiteX81" fmla="*/ 3502855 w 6029358"/>
              <a:gd name="connsiteY81" fmla="*/ 2011680 h 3587261"/>
              <a:gd name="connsiteX82" fmla="*/ 3559126 w 6029358"/>
              <a:gd name="connsiteY82" fmla="*/ 1997612 h 3587261"/>
              <a:gd name="connsiteX83" fmla="*/ 3713871 w 6029358"/>
              <a:gd name="connsiteY83" fmla="*/ 1828800 h 3587261"/>
              <a:gd name="connsiteX84" fmla="*/ 3742006 w 6029358"/>
              <a:gd name="connsiteY84" fmla="*/ 1744394 h 3587261"/>
              <a:gd name="connsiteX85" fmla="*/ 3770141 w 6029358"/>
              <a:gd name="connsiteY85" fmla="*/ 1702191 h 3587261"/>
              <a:gd name="connsiteX86" fmla="*/ 3784209 w 6029358"/>
              <a:gd name="connsiteY86" fmla="*/ 1659988 h 3587261"/>
              <a:gd name="connsiteX87" fmla="*/ 3826412 w 6029358"/>
              <a:gd name="connsiteY87" fmla="*/ 1617784 h 3587261"/>
              <a:gd name="connsiteX88" fmla="*/ 3868615 w 6029358"/>
              <a:gd name="connsiteY88" fmla="*/ 1519311 h 3587261"/>
              <a:gd name="connsiteX89" fmla="*/ 3924886 w 6029358"/>
              <a:gd name="connsiteY89" fmla="*/ 1420837 h 3587261"/>
              <a:gd name="connsiteX90" fmla="*/ 3938954 w 6029358"/>
              <a:gd name="connsiteY90" fmla="*/ 1364566 h 3587261"/>
              <a:gd name="connsiteX91" fmla="*/ 3967089 w 6029358"/>
              <a:gd name="connsiteY91" fmla="*/ 1237957 h 3587261"/>
              <a:gd name="connsiteX92" fmla="*/ 3981157 w 6029358"/>
              <a:gd name="connsiteY92" fmla="*/ 1195754 h 3587261"/>
              <a:gd name="connsiteX93" fmla="*/ 3995225 w 6029358"/>
              <a:gd name="connsiteY93" fmla="*/ 1139483 h 3587261"/>
              <a:gd name="connsiteX94" fmla="*/ 4009292 w 6029358"/>
              <a:gd name="connsiteY94" fmla="*/ 1097280 h 3587261"/>
              <a:gd name="connsiteX95" fmla="*/ 4037428 w 6029358"/>
              <a:gd name="connsiteY95" fmla="*/ 970671 h 3587261"/>
              <a:gd name="connsiteX96" fmla="*/ 4023360 w 6029358"/>
              <a:gd name="connsiteY96" fmla="*/ 914400 h 3587261"/>
              <a:gd name="connsiteX97" fmla="*/ 3995225 w 6029358"/>
              <a:gd name="connsiteY97" fmla="*/ 787791 h 3587261"/>
              <a:gd name="connsiteX98" fmla="*/ 3924886 w 6029358"/>
              <a:gd name="connsiteY98" fmla="*/ 661181 h 3587261"/>
              <a:gd name="connsiteX99" fmla="*/ 3882683 w 6029358"/>
              <a:gd name="connsiteY99" fmla="*/ 647114 h 3587261"/>
              <a:gd name="connsiteX100" fmla="*/ 3826412 w 6029358"/>
              <a:gd name="connsiteY100" fmla="*/ 661181 h 3587261"/>
              <a:gd name="connsiteX101" fmla="*/ 3784209 w 6029358"/>
              <a:gd name="connsiteY101" fmla="*/ 675249 h 3587261"/>
              <a:gd name="connsiteX102" fmla="*/ 3629465 w 6029358"/>
              <a:gd name="connsiteY102" fmla="*/ 717452 h 3587261"/>
              <a:gd name="connsiteX103" fmla="*/ 3559126 w 6029358"/>
              <a:gd name="connsiteY103" fmla="*/ 787791 h 3587261"/>
              <a:gd name="connsiteX104" fmla="*/ 3488788 w 6029358"/>
              <a:gd name="connsiteY104" fmla="*/ 872197 h 3587261"/>
              <a:gd name="connsiteX105" fmla="*/ 3474720 w 6029358"/>
              <a:gd name="connsiteY105" fmla="*/ 1153551 h 3587261"/>
              <a:gd name="connsiteX106" fmla="*/ 3502855 w 6029358"/>
              <a:gd name="connsiteY106" fmla="*/ 1294228 h 3587261"/>
              <a:gd name="connsiteX107" fmla="*/ 3629465 w 6029358"/>
              <a:gd name="connsiteY107" fmla="*/ 1406769 h 3587261"/>
              <a:gd name="connsiteX108" fmla="*/ 3713871 w 6029358"/>
              <a:gd name="connsiteY108" fmla="*/ 1463040 h 3587261"/>
              <a:gd name="connsiteX109" fmla="*/ 3826412 w 6029358"/>
              <a:gd name="connsiteY109" fmla="*/ 1491175 h 3587261"/>
              <a:gd name="connsiteX110" fmla="*/ 3868615 w 6029358"/>
              <a:gd name="connsiteY110" fmla="*/ 1519311 h 3587261"/>
              <a:gd name="connsiteX111" fmla="*/ 4192172 w 6029358"/>
              <a:gd name="connsiteY111" fmla="*/ 1491175 h 3587261"/>
              <a:gd name="connsiteX112" fmla="*/ 4234375 w 6029358"/>
              <a:gd name="connsiteY112" fmla="*/ 1463040 h 3587261"/>
              <a:gd name="connsiteX113" fmla="*/ 4318781 w 6029358"/>
              <a:gd name="connsiteY113" fmla="*/ 1434904 h 3587261"/>
              <a:gd name="connsiteX114" fmla="*/ 4403188 w 6029358"/>
              <a:gd name="connsiteY114" fmla="*/ 1364566 h 3587261"/>
              <a:gd name="connsiteX115" fmla="*/ 4445391 w 6029358"/>
              <a:gd name="connsiteY115" fmla="*/ 1336431 h 3587261"/>
              <a:gd name="connsiteX116" fmla="*/ 4515729 w 6029358"/>
              <a:gd name="connsiteY116" fmla="*/ 1266092 h 3587261"/>
              <a:gd name="connsiteX117" fmla="*/ 4572000 w 6029358"/>
              <a:gd name="connsiteY117" fmla="*/ 1209821 h 3587261"/>
              <a:gd name="connsiteX118" fmla="*/ 4628271 w 6029358"/>
              <a:gd name="connsiteY118" fmla="*/ 1139483 h 3587261"/>
              <a:gd name="connsiteX119" fmla="*/ 4684541 w 6029358"/>
              <a:gd name="connsiteY119" fmla="*/ 1111348 h 3587261"/>
              <a:gd name="connsiteX120" fmla="*/ 4740812 w 6029358"/>
              <a:gd name="connsiteY120" fmla="*/ 1026941 h 3587261"/>
              <a:gd name="connsiteX121" fmla="*/ 4825218 w 6029358"/>
              <a:gd name="connsiteY121" fmla="*/ 914400 h 3587261"/>
              <a:gd name="connsiteX122" fmla="*/ 4881489 w 6029358"/>
              <a:gd name="connsiteY122" fmla="*/ 815926 h 3587261"/>
              <a:gd name="connsiteX123" fmla="*/ 4895557 w 6029358"/>
              <a:gd name="connsiteY123" fmla="*/ 773723 h 3587261"/>
              <a:gd name="connsiteX124" fmla="*/ 4923692 w 6029358"/>
              <a:gd name="connsiteY124" fmla="*/ 576775 h 3587261"/>
              <a:gd name="connsiteX125" fmla="*/ 4965895 w 6029358"/>
              <a:gd name="connsiteY125" fmla="*/ 422031 h 3587261"/>
              <a:gd name="connsiteX126" fmla="*/ 5008098 w 6029358"/>
              <a:gd name="connsiteY126" fmla="*/ 267286 h 3587261"/>
              <a:gd name="connsiteX127" fmla="*/ 4965895 w 6029358"/>
              <a:gd name="connsiteY127" fmla="*/ 14068 h 3587261"/>
              <a:gd name="connsiteX128" fmla="*/ 4923692 w 6029358"/>
              <a:gd name="connsiteY128" fmla="*/ 0 h 3587261"/>
              <a:gd name="connsiteX129" fmla="*/ 4797083 w 6029358"/>
              <a:gd name="connsiteY129" fmla="*/ 14068 h 3587261"/>
              <a:gd name="connsiteX130" fmla="*/ 4712677 w 6029358"/>
              <a:gd name="connsiteY130" fmla="*/ 98474 h 3587261"/>
              <a:gd name="connsiteX131" fmla="*/ 4670474 w 6029358"/>
              <a:gd name="connsiteY131" fmla="*/ 126609 h 3587261"/>
              <a:gd name="connsiteX132" fmla="*/ 4642338 w 6029358"/>
              <a:gd name="connsiteY132" fmla="*/ 211015 h 3587261"/>
              <a:gd name="connsiteX133" fmla="*/ 4600135 w 6029358"/>
              <a:gd name="connsiteY133" fmla="*/ 253218 h 3587261"/>
              <a:gd name="connsiteX134" fmla="*/ 4572000 w 6029358"/>
              <a:gd name="connsiteY134" fmla="*/ 295421 h 3587261"/>
              <a:gd name="connsiteX135" fmla="*/ 4586068 w 6029358"/>
              <a:gd name="connsiteY135" fmla="*/ 492369 h 3587261"/>
              <a:gd name="connsiteX136" fmla="*/ 4628271 w 6029358"/>
              <a:gd name="connsiteY136" fmla="*/ 520504 h 3587261"/>
              <a:gd name="connsiteX137" fmla="*/ 4642338 w 6029358"/>
              <a:gd name="connsiteY137" fmla="*/ 562708 h 3587261"/>
              <a:gd name="connsiteX138" fmla="*/ 4670474 w 6029358"/>
              <a:gd name="connsiteY138" fmla="*/ 590843 h 3587261"/>
              <a:gd name="connsiteX139" fmla="*/ 4712677 w 6029358"/>
              <a:gd name="connsiteY139" fmla="*/ 647114 h 3587261"/>
              <a:gd name="connsiteX140" fmla="*/ 4825218 w 6029358"/>
              <a:gd name="connsiteY140" fmla="*/ 675249 h 3587261"/>
              <a:gd name="connsiteX141" fmla="*/ 4909625 w 6029358"/>
              <a:gd name="connsiteY141" fmla="*/ 745588 h 3587261"/>
              <a:gd name="connsiteX142" fmla="*/ 4951828 w 6029358"/>
              <a:gd name="connsiteY142" fmla="*/ 759655 h 3587261"/>
              <a:gd name="connsiteX143" fmla="*/ 5261317 w 6029358"/>
              <a:gd name="connsiteY143" fmla="*/ 745588 h 3587261"/>
              <a:gd name="connsiteX144" fmla="*/ 5387926 w 6029358"/>
              <a:gd name="connsiteY144" fmla="*/ 717452 h 3587261"/>
              <a:gd name="connsiteX145" fmla="*/ 5430129 w 6029358"/>
              <a:gd name="connsiteY145" fmla="*/ 689317 h 3587261"/>
              <a:gd name="connsiteX146" fmla="*/ 5472332 w 6029358"/>
              <a:gd name="connsiteY146" fmla="*/ 675249 h 3587261"/>
              <a:gd name="connsiteX147" fmla="*/ 5613009 w 6029358"/>
              <a:gd name="connsiteY147" fmla="*/ 604911 h 3587261"/>
              <a:gd name="connsiteX148" fmla="*/ 5655212 w 6029358"/>
              <a:gd name="connsiteY148" fmla="*/ 576775 h 3587261"/>
              <a:gd name="connsiteX149" fmla="*/ 5725551 w 6029358"/>
              <a:gd name="connsiteY149" fmla="*/ 534572 h 3587261"/>
              <a:gd name="connsiteX150" fmla="*/ 5781821 w 6029358"/>
              <a:gd name="connsiteY150" fmla="*/ 492369 h 3587261"/>
              <a:gd name="connsiteX151" fmla="*/ 5809957 w 6029358"/>
              <a:gd name="connsiteY151" fmla="*/ 464234 h 3587261"/>
              <a:gd name="connsiteX152" fmla="*/ 5866228 w 6029358"/>
              <a:gd name="connsiteY152" fmla="*/ 436098 h 3587261"/>
              <a:gd name="connsiteX153" fmla="*/ 5964701 w 6029358"/>
              <a:gd name="connsiteY153" fmla="*/ 365760 h 3587261"/>
              <a:gd name="connsiteX154" fmla="*/ 6020972 w 6029358"/>
              <a:gd name="connsiteY154" fmla="*/ 337624 h 3587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</a:cxnLst>
            <a:rect l="l" t="t" r="r" b="b"/>
            <a:pathLst>
              <a:path w="6029358" h="3587261">
                <a:moveTo>
                  <a:pt x="0" y="3080824"/>
                </a:moveTo>
                <a:cubicBezTo>
                  <a:pt x="9378" y="3094892"/>
                  <a:pt x="17001" y="3110304"/>
                  <a:pt x="28135" y="3123028"/>
                </a:cubicBezTo>
                <a:cubicBezTo>
                  <a:pt x="49970" y="3147982"/>
                  <a:pt x="80081" y="3165777"/>
                  <a:pt x="98474" y="3193366"/>
                </a:cubicBezTo>
                <a:cubicBezTo>
                  <a:pt x="107852" y="3207434"/>
                  <a:pt x="118221" y="3220889"/>
                  <a:pt x="126609" y="3235569"/>
                </a:cubicBezTo>
                <a:cubicBezTo>
                  <a:pt x="137014" y="3253777"/>
                  <a:pt x="141644" y="3275464"/>
                  <a:pt x="154745" y="3291840"/>
                </a:cubicBezTo>
                <a:cubicBezTo>
                  <a:pt x="221893" y="3375775"/>
                  <a:pt x="218457" y="3359455"/>
                  <a:pt x="281354" y="3404381"/>
                </a:cubicBezTo>
                <a:cubicBezTo>
                  <a:pt x="300433" y="3418009"/>
                  <a:pt x="317268" y="3434951"/>
                  <a:pt x="337625" y="3446584"/>
                </a:cubicBezTo>
                <a:cubicBezTo>
                  <a:pt x="355043" y="3456537"/>
                  <a:pt x="421672" y="3470392"/>
                  <a:pt x="436098" y="3474720"/>
                </a:cubicBezTo>
                <a:cubicBezTo>
                  <a:pt x="464505" y="3483242"/>
                  <a:pt x="520505" y="3502855"/>
                  <a:pt x="520505" y="3502855"/>
                </a:cubicBezTo>
                <a:cubicBezTo>
                  <a:pt x="534573" y="3512234"/>
                  <a:pt x="547586" y="3523430"/>
                  <a:pt x="562708" y="3530991"/>
                </a:cubicBezTo>
                <a:cubicBezTo>
                  <a:pt x="580580" y="3539927"/>
                  <a:pt x="646163" y="3556122"/>
                  <a:pt x="661181" y="3559126"/>
                </a:cubicBezTo>
                <a:cubicBezTo>
                  <a:pt x="728794" y="3572649"/>
                  <a:pt x="788969" y="3578616"/>
                  <a:pt x="858129" y="3587261"/>
                </a:cubicBezTo>
                <a:cubicBezTo>
                  <a:pt x="937846" y="3582572"/>
                  <a:pt x="1017701" y="3579825"/>
                  <a:pt x="1097280" y="3573194"/>
                </a:cubicBezTo>
                <a:cubicBezTo>
                  <a:pt x="1210735" y="3563740"/>
                  <a:pt x="1199654" y="3552332"/>
                  <a:pt x="1322363" y="3530991"/>
                </a:cubicBezTo>
                <a:cubicBezTo>
                  <a:pt x="1387698" y="3519628"/>
                  <a:pt x="1453662" y="3512233"/>
                  <a:pt x="1519311" y="3502855"/>
                </a:cubicBezTo>
                <a:lnTo>
                  <a:pt x="1617785" y="3488788"/>
                </a:lnTo>
                <a:cubicBezTo>
                  <a:pt x="1659281" y="3461124"/>
                  <a:pt x="1668343" y="3459067"/>
                  <a:pt x="1702191" y="3418449"/>
                </a:cubicBezTo>
                <a:cubicBezTo>
                  <a:pt x="1741946" y="3370743"/>
                  <a:pt x="1722002" y="3386291"/>
                  <a:pt x="1744394" y="3334043"/>
                </a:cubicBezTo>
                <a:cubicBezTo>
                  <a:pt x="1752655" y="3314768"/>
                  <a:pt x="1765897" y="3297667"/>
                  <a:pt x="1772529" y="3277772"/>
                </a:cubicBezTo>
                <a:cubicBezTo>
                  <a:pt x="1784757" y="3241088"/>
                  <a:pt x="1791287" y="3202745"/>
                  <a:pt x="1800665" y="3165231"/>
                </a:cubicBezTo>
                <a:cubicBezTo>
                  <a:pt x="1805354" y="3146474"/>
                  <a:pt x="1811998" y="3128100"/>
                  <a:pt x="1814732" y="3108960"/>
                </a:cubicBezTo>
                <a:cubicBezTo>
                  <a:pt x="1831534" y="2991346"/>
                  <a:pt x="1820758" y="3042654"/>
                  <a:pt x="1842868" y="2954215"/>
                </a:cubicBezTo>
                <a:cubicBezTo>
                  <a:pt x="1838179" y="2808849"/>
                  <a:pt x="1836650" y="2663347"/>
                  <a:pt x="1828800" y="2518117"/>
                </a:cubicBezTo>
                <a:cubicBezTo>
                  <a:pt x="1827260" y="2489635"/>
                  <a:pt x="1822237" y="2461229"/>
                  <a:pt x="1814732" y="2433711"/>
                </a:cubicBezTo>
                <a:cubicBezTo>
                  <a:pt x="1806866" y="2404870"/>
                  <a:pt x="1774590" y="2335326"/>
                  <a:pt x="1758461" y="2307101"/>
                </a:cubicBezTo>
                <a:cubicBezTo>
                  <a:pt x="1745169" y="2283841"/>
                  <a:pt x="1701851" y="2225102"/>
                  <a:pt x="1688123" y="2208628"/>
                </a:cubicBezTo>
                <a:cubicBezTo>
                  <a:pt x="1679632" y="2198439"/>
                  <a:pt x="1672303" y="2185418"/>
                  <a:pt x="1659988" y="2180492"/>
                </a:cubicBezTo>
                <a:cubicBezTo>
                  <a:pt x="1624085" y="2166131"/>
                  <a:pt x="1584960" y="2161736"/>
                  <a:pt x="1547446" y="2152357"/>
                </a:cubicBezTo>
                <a:lnTo>
                  <a:pt x="1434905" y="2124221"/>
                </a:lnTo>
                <a:cubicBezTo>
                  <a:pt x="1365546" y="2134130"/>
                  <a:pt x="1340461" y="2134267"/>
                  <a:pt x="1280160" y="2152357"/>
                </a:cubicBezTo>
                <a:cubicBezTo>
                  <a:pt x="1251754" y="2160879"/>
                  <a:pt x="1220430" y="2164041"/>
                  <a:pt x="1195754" y="2180492"/>
                </a:cubicBezTo>
                <a:lnTo>
                  <a:pt x="1111348" y="2236763"/>
                </a:lnTo>
                <a:cubicBezTo>
                  <a:pt x="1074992" y="2345827"/>
                  <a:pt x="1080441" y="2312067"/>
                  <a:pt x="1111348" y="2518117"/>
                </a:cubicBezTo>
                <a:cubicBezTo>
                  <a:pt x="1113856" y="2534837"/>
                  <a:pt x="1130105" y="2546252"/>
                  <a:pt x="1139483" y="2560320"/>
                </a:cubicBezTo>
                <a:cubicBezTo>
                  <a:pt x="1152232" y="2611315"/>
                  <a:pt x="1150446" y="2635104"/>
                  <a:pt x="1195754" y="2672861"/>
                </a:cubicBezTo>
                <a:cubicBezTo>
                  <a:pt x="1207146" y="2682354"/>
                  <a:pt x="1223889" y="2682240"/>
                  <a:pt x="1237957" y="2686929"/>
                </a:cubicBezTo>
                <a:cubicBezTo>
                  <a:pt x="1318780" y="2767753"/>
                  <a:pt x="1276839" y="2746783"/>
                  <a:pt x="1350498" y="2771335"/>
                </a:cubicBezTo>
                <a:cubicBezTo>
                  <a:pt x="1364566" y="2785403"/>
                  <a:pt x="1375830" y="2802994"/>
                  <a:pt x="1392701" y="2813538"/>
                </a:cubicBezTo>
                <a:cubicBezTo>
                  <a:pt x="1414115" y="2826922"/>
                  <a:pt x="1439308" y="2833044"/>
                  <a:pt x="1463040" y="2841674"/>
                </a:cubicBezTo>
                <a:cubicBezTo>
                  <a:pt x="1490912" y="2851809"/>
                  <a:pt x="1522770" y="2853358"/>
                  <a:pt x="1547446" y="2869809"/>
                </a:cubicBezTo>
                <a:cubicBezTo>
                  <a:pt x="1600685" y="2905301"/>
                  <a:pt x="1577694" y="2885989"/>
                  <a:pt x="1617785" y="2926080"/>
                </a:cubicBezTo>
                <a:cubicBezTo>
                  <a:pt x="1674056" y="2916701"/>
                  <a:pt x="1730658" y="2909132"/>
                  <a:pt x="1786597" y="2897944"/>
                </a:cubicBezTo>
                <a:cubicBezTo>
                  <a:pt x="1801138" y="2895036"/>
                  <a:pt x="1814542" y="2879803"/>
                  <a:pt x="1828800" y="2883877"/>
                </a:cubicBezTo>
                <a:cubicBezTo>
                  <a:pt x="1851344" y="2890318"/>
                  <a:pt x="1866314" y="2912012"/>
                  <a:pt x="1885071" y="2926080"/>
                </a:cubicBezTo>
                <a:cubicBezTo>
                  <a:pt x="1919879" y="2918345"/>
                  <a:pt x="2085609" y="2882680"/>
                  <a:pt x="2124221" y="2869809"/>
                </a:cubicBezTo>
                <a:cubicBezTo>
                  <a:pt x="2138289" y="2865120"/>
                  <a:pt x="2152795" y="2861582"/>
                  <a:pt x="2166425" y="2855741"/>
                </a:cubicBezTo>
                <a:cubicBezTo>
                  <a:pt x="2288114" y="2803589"/>
                  <a:pt x="2165920" y="2846531"/>
                  <a:pt x="2264898" y="2813538"/>
                </a:cubicBezTo>
                <a:cubicBezTo>
                  <a:pt x="2278966" y="2799470"/>
                  <a:pt x="2290548" y="2782370"/>
                  <a:pt x="2307101" y="2771335"/>
                </a:cubicBezTo>
                <a:cubicBezTo>
                  <a:pt x="2319439" y="2763110"/>
                  <a:pt x="2337442" y="2766165"/>
                  <a:pt x="2349305" y="2757268"/>
                </a:cubicBezTo>
                <a:cubicBezTo>
                  <a:pt x="2399393" y="2719702"/>
                  <a:pt x="2408475" y="2682514"/>
                  <a:pt x="2461846" y="2658794"/>
                </a:cubicBezTo>
                <a:cubicBezTo>
                  <a:pt x="2488947" y="2646749"/>
                  <a:pt x="2546252" y="2630658"/>
                  <a:pt x="2546252" y="2630658"/>
                </a:cubicBezTo>
                <a:cubicBezTo>
                  <a:pt x="2555631" y="2621280"/>
                  <a:pt x="2563015" y="2609347"/>
                  <a:pt x="2574388" y="2602523"/>
                </a:cubicBezTo>
                <a:cubicBezTo>
                  <a:pt x="2587104" y="2594894"/>
                  <a:pt x="2602961" y="2594296"/>
                  <a:pt x="2616591" y="2588455"/>
                </a:cubicBezTo>
                <a:cubicBezTo>
                  <a:pt x="2635866" y="2580194"/>
                  <a:pt x="2654104" y="2569698"/>
                  <a:pt x="2672861" y="2560320"/>
                </a:cubicBezTo>
                <a:cubicBezTo>
                  <a:pt x="2719389" y="2490530"/>
                  <a:pt x="2689044" y="2530069"/>
                  <a:pt x="2771335" y="2447778"/>
                </a:cubicBezTo>
                <a:lnTo>
                  <a:pt x="2799471" y="2419643"/>
                </a:lnTo>
                <a:cubicBezTo>
                  <a:pt x="2804160" y="2396197"/>
                  <a:pt x="2806969" y="2372295"/>
                  <a:pt x="2813538" y="2349304"/>
                </a:cubicBezTo>
                <a:cubicBezTo>
                  <a:pt x="2825759" y="2306530"/>
                  <a:pt x="2847016" y="2266317"/>
                  <a:pt x="2855741" y="2222695"/>
                </a:cubicBezTo>
                <a:cubicBezTo>
                  <a:pt x="2873601" y="2133398"/>
                  <a:pt x="2864010" y="2175553"/>
                  <a:pt x="2883877" y="2096086"/>
                </a:cubicBezTo>
                <a:cubicBezTo>
                  <a:pt x="2877455" y="1941961"/>
                  <a:pt x="2898005" y="1800816"/>
                  <a:pt x="2841674" y="1659988"/>
                </a:cubicBezTo>
                <a:cubicBezTo>
                  <a:pt x="2835395" y="1644290"/>
                  <a:pt x="2822917" y="1631852"/>
                  <a:pt x="2813538" y="1617784"/>
                </a:cubicBezTo>
                <a:cubicBezTo>
                  <a:pt x="2787747" y="1540407"/>
                  <a:pt x="2814968" y="1609735"/>
                  <a:pt x="2771335" y="1533378"/>
                </a:cubicBezTo>
                <a:cubicBezTo>
                  <a:pt x="2760931" y="1515170"/>
                  <a:pt x="2756625" y="1493218"/>
                  <a:pt x="2743200" y="1477108"/>
                </a:cubicBezTo>
                <a:cubicBezTo>
                  <a:pt x="2727619" y="1458410"/>
                  <a:pt x="2661457" y="1430398"/>
                  <a:pt x="2644726" y="1420837"/>
                </a:cubicBezTo>
                <a:cubicBezTo>
                  <a:pt x="2630046" y="1412449"/>
                  <a:pt x="2618412" y="1398479"/>
                  <a:pt x="2602523" y="1392701"/>
                </a:cubicBezTo>
                <a:cubicBezTo>
                  <a:pt x="2566183" y="1379486"/>
                  <a:pt x="2489981" y="1364566"/>
                  <a:pt x="2489981" y="1364566"/>
                </a:cubicBezTo>
                <a:cubicBezTo>
                  <a:pt x="2471224" y="1369255"/>
                  <a:pt x="2451004" y="1369988"/>
                  <a:pt x="2433711" y="1378634"/>
                </a:cubicBezTo>
                <a:cubicBezTo>
                  <a:pt x="2421848" y="1384565"/>
                  <a:pt x="2415932" y="1398484"/>
                  <a:pt x="2405575" y="1406769"/>
                </a:cubicBezTo>
                <a:cubicBezTo>
                  <a:pt x="2392373" y="1417331"/>
                  <a:pt x="2377440" y="1425526"/>
                  <a:pt x="2363372" y="1434904"/>
                </a:cubicBezTo>
                <a:cubicBezTo>
                  <a:pt x="2358683" y="1448972"/>
                  <a:pt x="2356934" y="1464392"/>
                  <a:pt x="2349305" y="1477108"/>
                </a:cubicBezTo>
                <a:cubicBezTo>
                  <a:pt x="2342481" y="1488481"/>
                  <a:pt x="2321537" y="1491985"/>
                  <a:pt x="2321169" y="1505243"/>
                </a:cubicBezTo>
                <a:cubicBezTo>
                  <a:pt x="2316740" y="1664684"/>
                  <a:pt x="2326854" y="1824262"/>
                  <a:pt x="2335237" y="1983544"/>
                </a:cubicBezTo>
                <a:cubicBezTo>
                  <a:pt x="2336253" y="2002852"/>
                  <a:pt x="2338580" y="2023728"/>
                  <a:pt x="2349305" y="2039815"/>
                </a:cubicBezTo>
                <a:cubicBezTo>
                  <a:pt x="2358683" y="2053883"/>
                  <a:pt x="2377440" y="2058572"/>
                  <a:pt x="2391508" y="2067951"/>
                </a:cubicBezTo>
                <a:cubicBezTo>
                  <a:pt x="2400886" y="2082019"/>
                  <a:pt x="2407688" y="2098199"/>
                  <a:pt x="2419643" y="2110154"/>
                </a:cubicBezTo>
                <a:cubicBezTo>
                  <a:pt x="2458238" y="2148749"/>
                  <a:pt x="2478505" y="2138937"/>
                  <a:pt x="2532185" y="2152357"/>
                </a:cubicBezTo>
                <a:cubicBezTo>
                  <a:pt x="2705530" y="2195693"/>
                  <a:pt x="2554124" y="2170925"/>
                  <a:pt x="2743200" y="2194560"/>
                </a:cubicBezTo>
                <a:cubicBezTo>
                  <a:pt x="2851052" y="2189871"/>
                  <a:pt x="2959156" y="2189216"/>
                  <a:pt x="3066757" y="2180492"/>
                </a:cubicBezTo>
                <a:cubicBezTo>
                  <a:pt x="3203825" y="2169378"/>
                  <a:pt x="3222407" y="2162682"/>
                  <a:pt x="3319975" y="2138289"/>
                </a:cubicBezTo>
                <a:cubicBezTo>
                  <a:pt x="3338732" y="2119532"/>
                  <a:pt x="3351081" y="2090406"/>
                  <a:pt x="3376246" y="2082018"/>
                </a:cubicBezTo>
                <a:lnTo>
                  <a:pt x="3460652" y="2053883"/>
                </a:lnTo>
                <a:cubicBezTo>
                  <a:pt x="3474720" y="2039815"/>
                  <a:pt x="3485582" y="2021551"/>
                  <a:pt x="3502855" y="2011680"/>
                </a:cubicBezTo>
                <a:cubicBezTo>
                  <a:pt x="3519642" y="2002087"/>
                  <a:pt x="3543659" y="2009213"/>
                  <a:pt x="3559126" y="1997612"/>
                </a:cubicBezTo>
                <a:cubicBezTo>
                  <a:pt x="3632912" y="1942273"/>
                  <a:pt x="3664292" y="1894906"/>
                  <a:pt x="3713871" y="1828800"/>
                </a:cubicBezTo>
                <a:cubicBezTo>
                  <a:pt x="3723249" y="1800665"/>
                  <a:pt x="3725555" y="1769070"/>
                  <a:pt x="3742006" y="1744394"/>
                </a:cubicBezTo>
                <a:cubicBezTo>
                  <a:pt x="3751384" y="1730326"/>
                  <a:pt x="3762580" y="1717313"/>
                  <a:pt x="3770141" y="1702191"/>
                </a:cubicBezTo>
                <a:cubicBezTo>
                  <a:pt x="3776773" y="1688928"/>
                  <a:pt x="3775984" y="1672326"/>
                  <a:pt x="3784209" y="1659988"/>
                </a:cubicBezTo>
                <a:cubicBezTo>
                  <a:pt x="3795245" y="1643434"/>
                  <a:pt x="3812344" y="1631852"/>
                  <a:pt x="3826412" y="1617784"/>
                </a:cubicBezTo>
                <a:cubicBezTo>
                  <a:pt x="3842194" y="1570439"/>
                  <a:pt x="3840803" y="1567982"/>
                  <a:pt x="3868615" y="1519311"/>
                </a:cubicBezTo>
                <a:cubicBezTo>
                  <a:pt x="3898301" y="1467361"/>
                  <a:pt x="3901696" y="1482678"/>
                  <a:pt x="3924886" y="1420837"/>
                </a:cubicBezTo>
                <a:cubicBezTo>
                  <a:pt x="3931675" y="1402734"/>
                  <a:pt x="3934760" y="1383440"/>
                  <a:pt x="3938954" y="1364566"/>
                </a:cubicBezTo>
                <a:cubicBezTo>
                  <a:pt x="3953461" y="1299286"/>
                  <a:pt x="3949932" y="1298004"/>
                  <a:pt x="3967089" y="1237957"/>
                </a:cubicBezTo>
                <a:cubicBezTo>
                  <a:pt x="3971163" y="1223699"/>
                  <a:pt x="3977083" y="1210012"/>
                  <a:pt x="3981157" y="1195754"/>
                </a:cubicBezTo>
                <a:cubicBezTo>
                  <a:pt x="3986469" y="1177164"/>
                  <a:pt x="3989914" y="1158073"/>
                  <a:pt x="3995225" y="1139483"/>
                </a:cubicBezTo>
                <a:cubicBezTo>
                  <a:pt x="3999299" y="1125225"/>
                  <a:pt x="4005696" y="1111666"/>
                  <a:pt x="4009292" y="1097280"/>
                </a:cubicBezTo>
                <a:cubicBezTo>
                  <a:pt x="4019777" y="1055338"/>
                  <a:pt x="4028049" y="1012874"/>
                  <a:pt x="4037428" y="970671"/>
                </a:cubicBezTo>
                <a:cubicBezTo>
                  <a:pt x="4032739" y="951914"/>
                  <a:pt x="4027554" y="933274"/>
                  <a:pt x="4023360" y="914400"/>
                </a:cubicBezTo>
                <a:cubicBezTo>
                  <a:pt x="4011889" y="862780"/>
                  <a:pt x="4009925" y="836793"/>
                  <a:pt x="3995225" y="787791"/>
                </a:cubicBezTo>
                <a:cubicBezTo>
                  <a:pt x="3976874" y="726620"/>
                  <a:pt x="3977276" y="696107"/>
                  <a:pt x="3924886" y="661181"/>
                </a:cubicBezTo>
                <a:cubicBezTo>
                  <a:pt x="3912548" y="652956"/>
                  <a:pt x="3896751" y="651803"/>
                  <a:pt x="3882683" y="647114"/>
                </a:cubicBezTo>
                <a:cubicBezTo>
                  <a:pt x="3863926" y="651803"/>
                  <a:pt x="3845002" y="655870"/>
                  <a:pt x="3826412" y="661181"/>
                </a:cubicBezTo>
                <a:cubicBezTo>
                  <a:pt x="3812154" y="665255"/>
                  <a:pt x="3798515" y="671347"/>
                  <a:pt x="3784209" y="675249"/>
                </a:cubicBezTo>
                <a:cubicBezTo>
                  <a:pt x="3609684" y="722847"/>
                  <a:pt x="3726605" y="685071"/>
                  <a:pt x="3629465" y="717452"/>
                </a:cubicBezTo>
                <a:cubicBezTo>
                  <a:pt x="3606019" y="740898"/>
                  <a:pt x="3579021" y="761265"/>
                  <a:pt x="3559126" y="787791"/>
                </a:cubicBezTo>
                <a:cubicBezTo>
                  <a:pt x="3508965" y="854672"/>
                  <a:pt x="3533501" y="827482"/>
                  <a:pt x="3488788" y="872197"/>
                </a:cubicBezTo>
                <a:cubicBezTo>
                  <a:pt x="3441729" y="1013371"/>
                  <a:pt x="3454344" y="939606"/>
                  <a:pt x="3474720" y="1153551"/>
                </a:cubicBezTo>
                <a:cubicBezTo>
                  <a:pt x="3474730" y="1153655"/>
                  <a:pt x="3485528" y="1271126"/>
                  <a:pt x="3502855" y="1294228"/>
                </a:cubicBezTo>
                <a:cubicBezTo>
                  <a:pt x="3534781" y="1336796"/>
                  <a:pt x="3585553" y="1376031"/>
                  <a:pt x="3629465" y="1406769"/>
                </a:cubicBezTo>
                <a:cubicBezTo>
                  <a:pt x="3657167" y="1426160"/>
                  <a:pt x="3680713" y="1456408"/>
                  <a:pt x="3713871" y="1463040"/>
                </a:cubicBezTo>
                <a:cubicBezTo>
                  <a:pt x="3798750" y="1480016"/>
                  <a:pt x="3761526" y="1469547"/>
                  <a:pt x="3826412" y="1491175"/>
                </a:cubicBezTo>
                <a:cubicBezTo>
                  <a:pt x="3840480" y="1500554"/>
                  <a:pt x="3851731" y="1518422"/>
                  <a:pt x="3868615" y="1519311"/>
                </a:cubicBezTo>
                <a:cubicBezTo>
                  <a:pt x="3974740" y="1524897"/>
                  <a:pt x="4086347" y="1506293"/>
                  <a:pt x="4192172" y="1491175"/>
                </a:cubicBezTo>
                <a:cubicBezTo>
                  <a:pt x="4206240" y="1481797"/>
                  <a:pt x="4218925" y="1469907"/>
                  <a:pt x="4234375" y="1463040"/>
                </a:cubicBezTo>
                <a:cubicBezTo>
                  <a:pt x="4261476" y="1450995"/>
                  <a:pt x="4318781" y="1434904"/>
                  <a:pt x="4318781" y="1434904"/>
                </a:cubicBezTo>
                <a:cubicBezTo>
                  <a:pt x="4358766" y="1394920"/>
                  <a:pt x="4344668" y="1406366"/>
                  <a:pt x="4403188" y="1364566"/>
                </a:cubicBezTo>
                <a:cubicBezTo>
                  <a:pt x="4416946" y="1354739"/>
                  <a:pt x="4432667" y="1347564"/>
                  <a:pt x="4445391" y="1336431"/>
                </a:cubicBezTo>
                <a:cubicBezTo>
                  <a:pt x="4470345" y="1314596"/>
                  <a:pt x="4492283" y="1289538"/>
                  <a:pt x="4515729" y="1266092"/>
                </a:cubicBezTo>
                <a:cubicBezTo>
                  <a:pt x="4534486" y="1247335"/>
                  <a:pt x="4555429" y="1230535"/>
                  <a:pt x="4572000" y="1209821"/>
                </a:cubicBezTo>
                <a:cubicBezTo>
                  <a:pt x="4590757" y="1186375"/>
                  <a:pt x="4605674" y="1159255"/>
                  <a:pt x="4628271" y="1139483"/>
                </a:cubicBezTo>
                <a:cubicBezTo>
                  <a:pt x="4644053" y="1125674"/>
                  <a:pt x="4665784" y="1120726"/>
                  <a:pt x="4684541" y="1111348"/>
                </a:cubicBezTo>
                <a:cubicBezTo>
                  <a:pt x="4703298" y="1083212"/>
                  <a:pt x="4716901" y="1050851"/>
                  <a:pt x="4740812" y="1026941"/>
                </a:cubicBezTo>
                <a:cubicBezTo>
                  <a:pt x="4792860" y="974895"/>
                  <a:pt x="4761589" y="1009844"/>
                  <a:pt x="4825218" y="914400"/>
                </a:cubicBezTo>
                <a:cubicBezTo>
                  <a:pt x="4853478" y="872010"/>
                  <a:pt x="4860068" y="865909"/>
                  <a:pt x="4881489" y="815926"/>
                </a:cubicBezTo>
                <a:cubicBezTo>
                  <a:pt x="4887330" y="802296"/>
                  <a:pt x="4890868" y="787791"/>
                  <a:pt x="4895557" y="773723"/>
                </a:cubicBezTo>
                <a:cubicBezTo>
                  <a:pt x="4902407" y="718923"/>
                  <a:pt x="4911525" y="633555"/>
                  <a:pt x="4923692" y="576775"/>
                </a:cubicBezTo>
                <a:cubicBezTo>
                  <a:pt x="4979970" y="314144"/>
                  <a:pt x="4930188" y="552958"/>
                  <a:pt x="4965895" y="422031"/>
                </a:cubicBezTo>
                <a:cubicBezTo>
                  <a:pt x="5013493" y="247506"/>
                  <a:pt x="4975720" y="364426"/>
                  <a:pt x="5008098" y="267286"/>
                </a:cubicBezTo>
                <a:cubicBezTo>
                  <a:pt x="5005170" y="220435"/>
                  <a:pt x="5045077" y="61577"/>
                  <a:pt x="4965895" y="14068"/>
                </a:cubicBezTo>
                <a:cubicBezTo>
                  <a:pt x="4953179" y="6439"/>
                  <a:pt x="4937760" y="4689"/>
                  <a:pt x="4923692" y="0"/>
                </a:cubicBezTo>
                <a:cubicBezTo>
                  <a:pt x="4881489" y="4689"/>
                  <a:pt x="4838278" y="3769"/>
                  <a:pt x="4797083" y="14068"/>
                </a:cubicBezTo>
                <a:cubicBezTo>
                  <a:pt x="4752878" y="25119"/>
                  <a:pt x="4740747" y="70404"/>
                  <a:pt x="4712677" y="98474"/>
                </a:cubicBezTo>
                <a:cubicBezTo>
                  <a:pt x="4700722" y="110429"/>
                  <a:pt x="4684542" y="117231"/>
                  <a:pt x="4670474" y="126609"/>
                </a:cubicBezTo>
                <a:cubicBezTo>
                  <a:pt x="4661095" y="154744"/>
                  <a:pt x="4656741" y="185090"/>
                  <a:pt x="4642338" y="211015"/>
                </a:cubicBezTo>
                <a:cubicBezTo>
                  <a:pt x="4632676" y="228406"/>
                  <a:pt x="4612871" y="237934"/>
                  <a:pt x="4600135" y="253218"/>
                </a:cubicBezTo>
                <a:cubicBezTo>
                  <a:pt x="4589311" y="266206"/>
                  <a:pt x="4581378" y="281353"/>
                  <a:pt x="4572000" y="295421"/>
                </a:cubicBezTo>
                <a:cubicBezTo>
                  <a:pt x="4576689" y="361070"/>
                  <a:pt x="4570105" y="428518"/>
                  <a:pt x="4586068" y="492369"/>
                </a:cubicBezTo>
                <a:cubicBezTo>
                  <a:pt x="4590169" y="508771"/>
                  <a:pt x="4617709" y="507302"/>
                  <a:pt x="4628271" y="520504"/>
                </a:cubicBezTo>
                <a:cubicBezTo>
                  <a:pt x="4637534" y="532083"/>
                  <a:pt x="4634709" y="549992"/>
                  <a:pt x="4642338" y="562708"/>
                </a:cubicBezTo>
                <a:cubicBezTo>
                  <a:pt x="4649162" y="574081"/>
                  <a:pt x="4661983" y="580654"/>
                  <a:pt x="4670474" y="590843"/>
                </a:cubicBezTo>
                <a:cubicBezTo>
                  <a:pt x="4685484" y="608855"/>
                  <a:pt x="4692094" y="635887"/>
                  <a:pt x="4712677" y="647114"/>
                </a:cubicBezTo>
                <a:cubicBezTo>
                  <a:pt x="4746624" y="665630"/>
                  <a:pt x="4825218" y="675249"/>
                  <a:pt x="4825218" y="675249"/>
                </a:cubicBezTo>
                <a:cubicBezTo>
                  <a:pt x="4854167" y="704197"/>
                  <a:pt x="4870615" y="723297"/>
                  <a:pt x="4909625" y="745588"/>
                </a:cubicBezTo>
                <a:cubicBezTo>
                  <a:pt x="4922500" y="752945"/>
                  <a:pt x="4937760" y="754966"/>
                  <a:pt x="4951828" y="759655"/>
                </a:cubicBezTo>
                <a:cubicBezTo>
                  <a:pt x="5054991" y="754966"/>
                  <a:pt x="5158330" y="753217"/>
                  <a:pt x="5261317" y="745588"/>
                </a:cubicBezTo>
                <a:cubicBezTo>
                  <a:pt x="5286695" y="743708"/>
                  <a:pt x="5360145" y="724397"/>
                  <a:pt x="5387926" y="717452"/>
                </a:cubicBezTo>
                <a:cubicBezTo>
                  <a:pt x="5401994" y="708074"/>
                  <a:pt x="5415007" y="696878"/>
                  <a:pt x="5430129" y="689317"/>
                </a:cubicBezTo>
                <a:cubicBezTo>
                  <a:pt x="5443392" y="682685"/>
                  <a:pt x="5458868" y="681463"/>
                  <a:pt x="5472332" y="675249"/>
                </a:cubicBezTo>
                <a:cubicBezTo>
                  <a:pt x="5519934" y="653279"/>
                  <a:pt x="5569387" y="633993"/>
                  <a:pt x="5613009" y="604911"/>
                </a:cubicBezTo>
                <a:cubicBezTo>
                  <a:pt x="5627077" y="595532"/>
                  <a:pt x="5640875" y="585736"/>
                  <a:pt x="5655212" y="576775"/>
                </a:cubicBezTo>
                <a:cubicBezTo>
                  <a:pt x="5678399" y="562283"/>
                  <a:pt x="5702800" y="549739"/>
                  <a:pt x="5725551" y="534572"/>
                </a:cubicBezTo>
                <a:cubicBezTo>
                  <a:pt x="5745059" y="521567"/>
                  <a:pt x="5763809" y="507379"/>
                  <a:pt x="5781821" y="492369"/>
                </a:cubicBezTo>
                <a:cubicBezTo>
                  <a:pt x="5792010" y="483878"/>
                  <a:pt x="5798921" y="471591"/>
                  <a:pt x="5809957" y="464234"/>
                </a:cubicBezTo>
                <a:cubicBezTo>
                  <a:pt x="5827406" y="452601"/>
                  <a:pt x="5848445" y="447213"/>
                  <a:pt x="5866228" y="436098"/>
                </a:cubicBezTo>
                <a:cubicBezTo>
                  <a:pt x="5891722" y="420164"/>
                  <a:pt x="5934936" y="380642"/>
                  <a:pt x="5964701" y="365760"/>
                </a:cubicBezTo>
                <a:cubicBezTo>
                  <a:pt x="6029358" y="333432"/>
                  <a:pt x="5989192" y="369406"/>
                  <a:pt x="6020972" y="337624"/>
                </a:cubicBezTo>
              </a:path>
            </a:pathLst>
          </a:custGeom>
          <a:ln/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858148" y="857232"/>
            <a:ext cx="85725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smtClean="0">
                <a:solidFill>
                  <a:srgbClr val="FF0000"/>
                </a:solidFill>
              </a:rPr>
              <a:t>И</a:t>
            </a:r>
            <a:endParaRPr lang="ru-RU" sz="15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0662" y="3929066"/>
            <a:ext cx="36433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err="1" smtClean="0">
                <a:solidFill>
                  <a:srgbClr val="FF0000"/>
                </a:solidFill>
              </a:rPr>
              <a:t>ШИ</a:t>
            </a:r>
            <a:endParaRPr lang="ru-RU" sz="15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5918" y="5286388"/>
            <a:ext cx="11127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err="1" smtClean="0">
                <a:solidFill>
                  <a:srgbClr val="FF0000"/>
                </a:solidFill>
              </a:rPr>
              <a:t>Ш</a:t>
            </a:r>
            <a:r>
              <a:rPr lang="ru-RU" sz="8000" b="1" dirty="0" smtClean="0">
                <a:solidFill>
                  <a:srgbClr val="FF0000"/>
                </a:solidFill>
              </a:rPr>
              <a:t> 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38318" y="5438788"/>
            <a:ext cx="11127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 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s1.hostingkartinok.com/uploads/images/2012/10/9b5f28f249b60412a4cf9cbc7cf8a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«Лопни» мыльный шарик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8914" name="Picture 2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428736"/>
            <a:ext cx="3872058" cy="3071834"/>
          </a:xfrm>
          <a:prstGeom prst="rect">
            <a:avLst/>
          </a:prstGeom>
          <a:noFill/>
        </p:spPr>
      </p:pic>
      <p:pic>
        <p:nvPicPr>
          <p:cNvPr id="38916" name="Picture 4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071546"/>
            <a:ext cx="2857500" cy="2266951"/>
          </a:xfrm>
          <a:prstGeom prst="rect">
            <a:avLst/>
          </a:prstGeom>
          <a:noFill/>
        </p:spPr>
      </p:pic>
      <p:pic>
        <p:nvPicPr>
          <p:cNvPr id="38920" name="Picture 8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071810"/>
            <a:ext cx="4573801" cy="3571876"/>
          </a:xfrm>
          <a:prstGeom prst="rect">
            <a:avLst/>
          </a:prstGeom>
          <a:noFill/>
        </p:spPr>
      </p:pic>
      <p:pic>
        <p:nvPicPr>
          <p:cNvPr id="38926" name="Picture 14" descr="https://img-fotki.yandex.ru/get/6706/27302857.1008/0_e6567_4470c449_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3286124"/>
            <a:ext cx="3071834" cy="307183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28662" y="3786190"/>
            <a:ext cx="36433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smtClean="0">
                <a:solidFill>
                  <a:srgbClr val="FF0000"/>
                </a:solidFill>
              </a:rPr>
              <a:t>ША</a:t>
            </a:r>
            <a:endParaRPr lang="ru-RU" sz="15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s1.hostingkartinok.com/uploads/images/2012/10/9b5f28f249b60412a4cf9cbc7cf8a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«Лопни» мыльный шарик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8914" name="Picture 2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428736"/>
            <a:ext cx="3872058" cy="3071834"/>
          </a:xfrm>
          <a:prstGeom prst="rect">
            <a:avLst/>
          </a:prstGeom>
          <a:noFill/>
        </p:spPr>
      </p:pic>
      <p:pic>
        <p:nvPicPr>
          <p:cNvPr id="38916" name="Picture 4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071546"/>
            <a:ext cx="2857500" cy="2266951"/>
          </a:xfrm>
          <a:prstGeom prst="rect">
            <a:avLst/>
          </a:prstGeom>
          <a:noFill/>
        </p:spPr>
      </p:pic>
      <p:pic>
        <p:nvPicPr>
          <p:cNvPr id="38920" name="Picture 8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071810"/>
            <a:ext cx="4573801" cy="3571876"/>
          </a:xfrm>
          <a:prstGeom prst="rect">
            <a:avLst/>
          </a:prstGeom>
          <a:noFill/>
        </p:spPr>
      </p:pic>
      <p:pic>
        <p:nvPicPr>
          <p:cNvPr id="38926" name="Picture 14" descr="https://img-fotki.yandex.ru/get/6706/27302857.1008/0_e6567_4470c449_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3286124"/>
            <a:ext cx="3071834" cy="307183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28662" y="3786190"/>
            <a:ext cx="36433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err="1" smtClean="0">
                <a:solidFill>
                  <a:srgbClr val="FF0000"/>
                </a:solidFill>
              </a:rPr>
              <a:t>ШО</a:t>
            </a:r>
            <a:endParaRPr lang="ru-RU" sz="15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s1.hostingkartinok.com/uploads/images/2012/10/9b5f28f249b60412a4cf9cbc7cf8a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«Лопни» мыльный шарик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8914" name="Picture 2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428736"/>
            <a:ext cx="3872058" cy="3071834"/>
          </a:xfrm>
          <a:prstGeom prst="rect">
            <a:avLst/>
          </a:prstGeom>
          <a:noFill/>
        </p:spPr>
      </p:pic>
      <p:pic>
        <p:nvPicPr>
          <p:cNvPr id="38916" name="Picture 4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071546"/>
            <a:ext cx="2857500" cy="2266951"/>
          </a:xfrm>
          <a:prstGeom prst="rect">
            <a:avLst/>
          </a:prstGeom>
          <a:noFill/>
        </p:spPr>
      </p:pic>
      <p:pic>
        <p:nvPicPr>
          <p:cNvPr id="38920" name="Picture 8" descr="http://kira-scrap.ru/KATALOG/OFORMLENIE/3/0_11dc07_b7f08f81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071810"/>
            <a:ext cx="4573801" cy="3571876"/>
          </a:xfrm>
          <a:prstGeom prst="rect">
            <a:avLst/>
          </a:prstGeom>
          <a:noFill/>
        </p:spPr>
      </p:pic>
      <p:pic>
        <p:nvPicPr>
          <p:cNvPr id="38926" name="Picture 14" descr="https://img-fotki.yandex.ru/get/6706/27302857.1008/0_e6567_4470c449_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3286124"/>
            <a:ext cx="3071834" cy="307183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28662" y="3786190"/>
            <a:ext cx="36433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err="1" smtClean="0">
                <a:solidFill>
                  <a:srgbClr val="FF0000"/>
                </a:solidFill>
              </a:rPr>
              <a:t>ШУ</a:t>
            </a:r>
            <a:endParaRPr lang="ru-RU" sz="15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118</Words>
  <Application>Microsoft Office PowerPoint</Application>
  <PresentationFormat>Экран (4:3)</PresentationFormat>
  <Paragraphs>64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Звук Ш. Занятие №1, часть 1 </vt:lpstr>
      <vt:lpstr>Упражнение «Воздух выходит из шарика» произнести длительно звук /Ш/</vt:lpstr>
      <vt:lpstr>произнести длительно звук /Ш/,  добавь гласный, повтори слог целиком</vt:lpstr>
      <vt:lpstr>произнести длительно звук /Ш/,  добавь гласный, повтори слог целиком</vt:lpstr>
      <vt:lpstr>произнести длительно звук /Ш/,  добавь гласный, повтори слог целиком</vt:lpstr>
      <vt:lpstr>произнести длительно звук /Ш/,  добавь гласный, повтори слог целиком</vt:lpstr>
      <vt:lpstr>«Лопни» мыльный шарик</vt:lpstr>
      <vt:lpstr>«Лопни» мыльный шарик</vt:lpstr>
      <vt:lpstr>«Лопни» мыльный шарик</vt:lpstr>
      <vt:lpstr>«Лопни» мыльный шарик</vt:lpstr>
      <vt:lpstr>«Лопни» мыльные шарики</vt:lpstr>
      <vt:lpstr>Повтори слоги</vt:lpstr>
      <vt:lpstr>Повтори слова шаль</vt:lpstr>
      <vt:lpstr>шапка</vt:lpstr>
      <vt:lpstr>шайба</vt:lpstr>
      <vt:lpstr>шахматы</vt:lpstr>
      <vt:lpstr>шина</vt:lpstr>
      <vt:lpstr>шило</vt:lpstr>
      <vt:lpstr>шея</vt:lpstr>
      <vt:lpstr>шеф</vt:lpstr>
      <vt:lpstr>шум</vt:lpstr>
      <vt:lpstr>шут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Ш. Занятие №1 </dc:title>
  <dc:creator>Владимир Спирев</dc:creator>
  <cp:lastModifiedBy>Uchitel-31_2</cp:lastModifiedBy>
  <cp:revision>14</cp:revision>
  <dcterms:created xsi:type="dcterms:W3CDTF">2016-06-14T05:49:01Z</dcterms:created>
  <dcterms:modified xsi:type="dcterms:W3CDTF">2017-09-27T08:59:29Z</dcterms:modified>
</cp:coreProperties>
</file>