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CCC36C-9E17-417A-B2F5-C1949EDF659A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1CA61A-9270-475C-B740-6CBEA928E03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My favorite subject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to 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Bill, Mary and Vicky (1) _____ my friends.</a:t>
            </a:r>
          </a:p>
          <a:p>
            <a:r>
              <a:rPr lang="en-US" dirty="0" smtClean="0"/>
              <a:t> ‐ (2) _____ they in the same class? </a:t>
            </a:r>
          </a:p>
          <a:p>
            <a:r>
              <a:rPr lang="en-US" dirty="0" smtClean="0"/>
              <a:t>‐ No, they (3) _____ not. </a:t>
            </a:r>
          </a:p>
          <a:p>
            <a:r>
              <a:rPr lang="en-US" dirty="0" smtClean="0"/>
              <a:t>‐ What classes (4) _____ they in?</a:t>
            </a:r>
          </a:p>
          <a:p>
            <a:r>
              <a:rPr lang="en-US" dirty="0" smtClean="0"/>
              <a:t> ‐ Bill (5) _____ in class 4”a”.</a:t>
            </a:r>
          </a:p>
          <a:p>
            <a:r>
              <a:rPr lang="en-US" dirty="0" smtClean="0"/>
              <a:t> Mary and Vicky (6) _____ in class 6”d”. </a:t>
            </a:r>
          </a:p>
          <a:p>
            <a:r>
              <a:rPr lang="en-US" dirty="0" smtClean="0"/>
              <a:t>‐ And what class (7) _____ you in? </a:t>
            </a:r>
          </a:p>
          <a:p>
            <a:r>
              <a:rPr lang="en-US" dirty="0" smtClean="0"/>
              <a:t>‐ I (8) _____ in class 5”b”.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 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-Bill, Mary and Vicky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my friends.</a:t>
            </a:r>
          </a:p>
          <a:p>
            <a:r>
              <a:rPr lang="en-US" dirty="0" smtClean="0"/>
              <a:t> ‐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they in the same class?</a:t>
            </a:r>
          </a:p>
          <a:p>
            <a:r>
              <a:rPr lang="en-US" dirty="0" smtClean="0"/>
              <a:t> ‐ No, they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not.</a:t>
            </a:r>
          </a:p>
          <a:p>
            <a:r>
              <a:rPr lang="en-US" dirty="0" smtClean="0"/>
              <a:t> ‐ What classes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they in? </a:t>
            </a:r>
          </a:p>
          <a:p>
            <a:r>
              <a:rPr lang="en-US" dirty="0" smtClean="0"/>
              <a:t>‐ Bill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en-US" dirty="0" smtClean="0"/>
              <a:t> in class 4”a”. Mary and Vicky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in class 6”d”.</a:t>
            </a:r>
          </a:p>
          <a:p>
            <a:r>
              <a:rPr lang="en-US" dirty="0" smtClean="0"/>
              <a:t> ‐ And what class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dirty="0" smtClean="0"/>
              <a:t> you in?</a:t>
            </a:r>
          </a:p>
          <a:p>
            <a:r>
              <a:rPr lang="en-US" dirty="0" smtClean="0"/>
              <a:t> ‐ I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am</a:t>
            </a:r>
            <a:r>
              <a:rPr lang="en-US" dirty="0" smtClean="0"/>
              <a:t> in class 5”b”.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Match the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3600" dirty="0" smtClean="0"/>
              <a:t>capital </a:t>
            </a:r>
          </a:p>
          <a:p>
            <a:r>
              <a:rPr lang="en-US" sz="3600" dirty="0" smtClean="0"/>
              <a:t>full </a:t>
            </a:r>
          </a:p>
          <a:p>
            <a:r>
              <a:rPr lang="en-US" sz="3600" dirty="0" smtClean="0"/>
              <a:t>school </a:t>
            </a:r>
          </a:p>
          <a:p>
            <a:r>
              <a:rPr lang="en-US" sz="3600" dirty="0" smtClean="0"/>
              <a:t>secondary </a:t>
            </a:r>
          </a:p>
          <a:p>
            <a:r>
              <a:rPr lang="en-US" sz="3600" dirty="0" smtClean="0"/>
              <a:t>lunch </a:t>
            </a:r>
          </a:p>
          <a:p>
            <a:r>
              <a:rPr lang="en-US" sz="3600" dirty="0" smtClean="0"/>
              <a:t>English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break </a:t>
            </a:r>
          </a:p>
          <a:p>
            <a:r>
              <a:rPr lang="en-US" sz="3600" dirty="0" smtClean="0"/>
              <a:t> school </a:t>
            </a:r>
          </a:p>
          <a:p>
            <a:r>
              <a:rPr lang="en-US" sz="3600" dirty="0" smtClean="0"/>
              <a:t>object </a:t>
            </a:r>
          </a:p>
          <a:p>
            <a:r>
              <a:rPr lang="en-US" sz="3600" dirty="0" smtClean="0"/>
              <a:t>language </a:t>
            </a:r>
          </a:p>
          <a:p>
            <a:r>
              <a:rPr lang="en-US" sz="3600" dirty="0" smtClean="0"/>
              <a:t>stop </a:t>
            </a:r>
          </a:p>
          <a:p>
            <a:r>
              <a:rPr lang="en-US" sz="3600" dirty="0" smtClean="0"/>
              <a:t>letter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Correct the sentences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 smith is from </a:t>
            </a:r>
            <a:r>
              <a:rPr lang="en-US" dirty="0" err="1" smtClean="0"/>
              <a:t>england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She’s twelve Years Old. </a:t>
            </a:r>
          </a:p>
          <a:p>
            <a:r>
              <a:rPr lang="en-US" dirty="0" smtClean="0"/>
              <a:t>she’s in class 5”c”.</a:t>
            </a:r>
          </a:p>
          <a:p>
            <a:r>
              <a:rPr lang="en-US" dirty="0" smtClean="0"/>
              <a:t> Her </a:t>
            </a:r>
            <a:r>
              <a:rPr lang="en-US" dirty="0" err="1" smtClean="0"/>
              <a:t>favourite</a:t>
            </a:r>
            <a:r>
              <a:rPr lang="en-US" dirty="0" smtClean="0"/>
              <a:t> subject is geography. </a:t>
            </a:r>
          </a:p>
          <a:p>
            <a:r>
              <a:rPr lang="en-US" dirty="0" smtClean="0"/>
              <a:t> She does geography on </a:t>
            </a:r>
            <a:r>
              <a:rPr lang="en-US" dirty="0" err="1" smtClean="0"/>
              <a:t>tuesday</a:t>
            </a:r>
            <a:r>
              <a:rPr lang="en-US" dirty="0" smtClean="0"/>
              <a:t> and </a:t>
            </a:r>
            <a:r>
              <a:rPr lang="en-US" dirty="0" err="1" smtClean="0"/>
              <a:t>thursday</a:t>
            </a:r>
            <a:r>
              <a:rPr lang="en-US" dirty="0" smtClean="0"/>
              <a:t>.   </a:t>
            </a:r>
          </a:p>
          <a:p>
            <a:r>
              <a:rPr lang="en-US" dirty="0" smtClean="0"/>
              <a:t> Mary and </a:t>
            </a:r>
            <a:r>
              <a:rPr lang="en-US" dirty="0" err="1" smtClean="0"/>
              <a:t>i</a:t>
            </a:r>
            <a:r>
              <a:rPr lang="en-US" dirty="0" smtClean="0"/>
              <a:t> are best friends.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215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Поток</vt:lpstr>
      <vt:lpstr>My favorite subject</vt:lpstr>
      <vt:lpstr>                to be</vt:lpstr>
      <vt:lpstr>to be</vt:lpstr>
      <vt:lpstr>Match the words</vt:lpstr>
      <vt:lpstr>Correct the sentences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user</cp:lastModifiedBy>
  <cp:revision>4</cp:revision>
  <dcterms:created xsi:type="dcterms:W3CDTF">2016-09-21T16:17:28Z</dcterms:created>
  <dcterms:modified xsi:type="dcterms:W3CDTF">2016-09-22T11:06:25Z</dcterms:modified>
</cp:coreProperties>
</file>