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9" r:id="rId4"/>
    <p:sldId id="263" r:id="rId5"/>
    <p:sldId id="262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54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476D8-8B38-4D36-9AB2-AA17AA890AC0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F8B0-260C-40EF-8DD6-EC95E59EF3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287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476D8-8B38-4D36-9AB2-AA17AA890AC0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F8B0-260C-40EF-8DD6-EC95E59EF3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240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476D8-8B38-4D36-9AB2-AA17AA890AC0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F8B0-260C-40EF-8DD6-EC95E59EF3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4338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476D8-8B38-4D36-9AB2-AA17AA890AC0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F8B0-260C-40EF-8DD6-EC95E59EF3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478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476D8-8B38-4D36-9AB2-AA17AA890AC0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F8B0-260C-40EF-8DD6-EC95E59EF3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567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476D8-8B38-4D36-9AB2-AA17AA890AC0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F8B0-260C-40EF-8DD6-EC95E59EF3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398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476D8-8B38-4D36-9AB2-AA17AA890AC0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F8B0-260C-40EF-8DD6-EC95E59EF3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292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476D8-8B38-4D36-9AB2-AA17AA890AC0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F8B0-260C-40EF-8DD6-EC95E59EF3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4122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476D8-8B38-4D36-9AB2-AA17AA890AC0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F8B0-260C-40EF-8DD6-EC95E59EF3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473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476D8-8B38-4D36-9AB2-AA17AA890AC0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F8B0-260C-40EF-8DD6-EC95E59EF3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158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476D8-8B38-4D36-9AB2-AA17AA890AC0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F8B0-260C-40EF-8DD6-EC95E59EF3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2387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6476D8-8B38-4D36-9AB2-AA17AA890AC0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EF8B0-260C-40EF-8DD6-EC95E59EF3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984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024" y="271498"/>
            <a:ext cx="10735952" cy="631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849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2438" y="271028"/>
            <a:ext cx="11307903" cy="729430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i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latin typeface="Bookman Old Style" panose="02050604050505020204" pitchFamily="18" charset="0"/>
              </a:rPr>
              <a:t>В сентябре 2017 года дети нашей </a:t>
            </a:r>
          </a:p>
          <a:p>
            <a:pPr algn="ctr"/>
            <a:r>
              <a:rPr lang="ru-RU" sz="4400" b="1" i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latin typeface="Bookman Old Style" panose="02050604050505020204" pitchFamily="18" charset="0"/>
              </a:rPr>
              <a:t>группы традиционно принимали </a:t>
            </a:r>
          </a:p>
          <a:p>
            <a:pPr algn="ctr"/>
            <a:r>
              <a:rPr lang="ru-RU" sz="4400" b="1" i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latin typeface="Bookman Old Style" panose="02050604050505020204" pitchFamily="18" charset="0"/>
              </a:rPr>
              <a:t>участие во </a:t>
            </a:r>
            <a:r>
              <a:rPr lang="ru-RU" sz="4400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latin typeface="Bookman Old Style" panose="02050604050505020204" pitchFamily="18" charset="0"/>
              </a:rPr>
              <a:t>Всероссийской </a:t>
            </a:r>
          </a:p>
          <a:p>
            <a:pPr algn="ctr"/>
            <a:r>
              <a:rPr lang="ru-RU" sz="4400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latin typeface="Bookman Old Style" panose="02050604050505020204" pitchFamily="18" charset="0"/>
              </a:rPr>
              <a:t>благотворительной акции</a:t>
            </a:r>
          </a:p>
          <a:p>
            <a:pPr algn="ctr"/>
            <a:r>
              <a:rPr lang="ru-RU" sz="4400" b="1" i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latin typeface="Bookman Old Style" panose="02050604050505020204" pitchFamily="18" charset="0"/>
              </a:rPr>
              <a:t> </a:t>
            </a:r>
            <a:r>
              <a:rPr lang="ru-RU" sz="4400" b="1" i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latin typeface="Bookman Old Style" panose="02050604050505020204" pitchFamily="18" charset="0"/>
              </a:rPr>
              <a:t>«Белый цветок».</a:t>
            </a:r>
          </a:p>
          <a:p>
            <a:pPr algn="ctr"/>
            <a:r>
              <a:rPr lang="ru-RU" sz="4400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latin typeface="Bookman Old Style" panose="02050604050505020204" pitchFamily="18" charset="0"/>
              </a:rPr>
              <a:t>Пожертвования, собранные в ходе </a:t>
            </a:r>
          </a:p>
          <a:p>
            <a:pPr algn="ctr"/>
            <a:r>
              <a:rPr lang="ru-RU" sz="4400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latin typeface="Bookman Old Style" panose="02050604050505020204" pitchFamily="18" charset="0"/>
              </a:rPr>
              <a:t>а</a:t>
            </a:r>
            <a:r>
              <a:rPr lang="ru-RU" sz="4400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latin typeface="Bookman Old Style" panose="02050604050505020204" pitchFamily="18" charset="0"/>
              </a:rPr>
              <a:t>кции б</a:t>
            </a:r>
            <a:r>
              <a:rPr lang="ru-RU" sz="4400" b="1" i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latin typeface="Bookman Old Style" panose="02050604050505020204" pitchFamily="18" charset="0"/>
              </a:rPr>
              <a:t>ыли </a:t>
            </a:r>
            <a:r>
              <a:rPr lang="ru-RU" sz="4400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latin typeface="Bookman Old Style" panose="02050604050505020204" pitchFamily="18" charset="0"/>
              </a:rPr>
              <a:t>н</a:t>
            </a:r>
            <a:r>
              <a:rPr lang="ru-RU" sz="4400" b="1" i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latin typeface="Bookman Old Style" panose="02050604050505020204" pitchFamily="18" charset="0"/>
              </a:rPr>
              <a:t>аправлены детям </a:t>
            </a:r>
          </a:p>
          <a:p>
            <a:pPr algn="ctr"/>
            <a:r>
              <a:rPr lang="ru-RU" sz="4400" b="1" i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latin typeface="Bookman Old Style" panose="02050604050505020204" pitchFamily="18" charset="0"/>
              </a:rPr>
              <a:t>нуждающимся </a:t>
            </a:r>
          </a:p>
          <a:p>
            <a:pPr algn="ctr"/>
            <a:r>
              <a:rPr lang="ru-RU" sz="4400" b="1" i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latin typeface="Bookman Old Style" panose="02050604050505020204" pitchFamily="18" charset="0"/>
              </a:rPr>
              <a:t>в лечении.</a:t>
            </a:r>
          </a:p>
          <a:p>
            <a:pPr algn="ctr"/>
            <a:endParaRPr lang="ru-RU" sz="3600" b="1" i="1" cap="none" spc="0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3600" b="1" i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993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723" y="0"/>
            <a:ext cx="12192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068226">
            <a:off x="460334" y="669445"/>
            <a:ext cx="3376246" cy="5550572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44013" y="172861"/>
            <a:ext cx="3587262" cy="4794738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455000">
            <a:off x="8181368" y="656493"/>
            <a:ext cx="3610707" cy="5545015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36346967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44310" y="354281"/>
            <a:ext cx="6745165" cy="6149438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3452421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11415" y="3118338"/>
            <a:ext cx="5087816" cy="3494660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222738" y="243062"/>
            <a:ext cx="1146517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latin typeface="Bookman Old Style" panose="02050604050505020204" pitchFamily="18" charset="0"/>
              </a:rPr>
              <a:t>Инициативу участия в акции поддержали родители группы. Вот такие прекрасные цветы были сделаны ими совместно  с детьми</a:t>
            </a:r>
          </a:p>
        </p:txBody>
      </p:sp>
    </p:spTree>
    <p:extLst>
      <p:ext uri="{BB962C8B-B14F-4D97-AF65-F5344CB8AC3E}">
        <p14:creationId xmlns:p14="http://schemas.microsoft.com/office/powerpoint/2010/main" val="300103797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50</Words>
  <Application>Microsoft Office PowerPoint</Application>
  <PresentationFormat>Широкоэкранный</PresentationFormat>
  <Paragraphs>10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Bookman Old Style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Дом</cp:lastModifiedBy>
  <cp:revision>7</cp:revision>
  <dcterms:created xsi:type="dcterms:W3CDTF">2017-09-27T14:17:13Z</dcterms:created>
  <dcterms:modified xsi:type="dcterms:W3CDTF">2017-09-27T14:48:12Z</dcterms:modified>
</cp:coreProperties>
</file>