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55795-699E-468E-8AA8-F0623AF1188B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312D6-66C8-4C85-8A41-E8DAE7E75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55795-699E-468E-8AA8-F0623AF1188B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312D6-66C8-4C85-8A41-E8DAE7E75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55795-699E-468E-8AA8-F0623AF1188B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312D6-66C8-4C85-8A41-E8DAE7E75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55795-699E-468E-8AA8-F0623AF1188B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312D6-66C8-4C85-8A41-E8DAE7E75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55795-699E-468E-8AA8-F0623AF1188B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312D6-66C8-4C85-8A41-E8DAE7E75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55795-699E-468E-8AA8-F0623AF1188B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312D6-66C8-4C85-8A41-E8DAE7E75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55795-699E-468E-8AA8-F0623AF1188B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312D6-66C8-4C85-8A41-E8DAE7E75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55795-699E-468E-8AA8-F0623AF1188B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312D6-66C8-4C85-8A41-E8DAE7E75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55795-699E-468E-8AA8-F0623AF1188B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312D6-66C8-4C85-8A41-E8DAE7E75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55795-699E-468E-8AA8-F0623AF1188B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312D6-66C8-4C85-8A41-E8DAE7E75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55795-699E-468E-8AA8-F0623AF1188B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312D6-66C8-4C85-8A41-E8DAE7E75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55795-699E-468E-8AA8-F0623AF1188B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312D6-66C8-4C85-8A41-E8DAE7E75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3314722"/>
          </a:xfrm>
        </p:spPr>
        <p:txBody>
          <a:bodyPr>
            <a:noAutofit/>
          </a:bodyPr>
          <a:lstStyle/>
          <a:p>
            <a:pPr algn="l"/>
            <a:r>
              <a:rPr lang="ru-RU" sz="6000" b="1" dirty="0" err="1" smtClean="0"/>
              <a:t>Ка</a:t>
            </a:r>
            <a:r>
              <a:rPr lang="ru-RU" sz="6000" b="1" dirty="0" smtClean="0"/>
              <a:t>   как    скакун </a:t>
            </a:r>
            <a:br>
              <a:rPr lang="ru-RU" sz="6000" b="1" dirty="0" smtClean="0"/>
            </a:br>
            <a:r>
              <a:rPr lang="ru-RU" sz="6000" b="1" dirty="0" smtClean="0"/>
              <a:t>ко   сок   скок   осока</a:t>
            </a:r>
            <a:br>
              <a:rPr lang="ru-RU" sz="6000" b="1" dirty="0" smtClean="0"/>
            </a:br>
            <a:r>
              <a:rPr lang="ru-RU" sz="6000" b="1" dirty="0" err="1" smtClean="0"/>
              <a:t>ку</a:t>
            </a:r>
            <a:r>
              <a:rPr lang="ru-RU" sz="6000" b="1" dirty="0" smtClean="0"/>
              <a:t>    сук   скука</a:t>
            </a:r>
            <a:br>
              <a:rPr lang="ru-RU" sz="6000" b="1" dirty="0" smtClean="0"/>
            </a:br>
            <a:r>
              <a:rPr lang="ru-RU" sz="6000" b="1" dirty="0" err="1" smtClean="0"/>
              <a:t>ки</a:t>
            </a:r>
            <a:r>
              <a:rPr lang="ru-RU" sz="6000" b="1" dirty="0" smtClean="0"/>
              <a:t>   </a:t>
            </a:r>
            <a:r>
              <a:rPr lang="ru-RU" sz="6000" b="1" dirty="0" err="1" smtClean="0"/>
              <a:t>кин</a:t>
            </a:r>
            <a:r>
              <a:rPr lang="ru-RU" sz="6000" b="1" dirty="0" smtClean="0"/>
              <a:t>   кино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5f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80045" y="3394647"/>
            <a:ext cx="3510961" cy="29633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5857916"/>
          </a:xfrm>
        </p:spPr>
        <p:txBody>
          <a:bodyPr>
            <a:normAutofit/>
          </a:bodyPr>
          <a:lstStyle/>
          <a:p>
            <a:pPr algn="l"/>
            <a:r>
              <a:rPr lang="ru-RU" sz="5400" b="1" dirty="0" smtClean="0"/>
              <a:t>     сук                 сынок</a:t>
            </a:r>
            <a:br>
              <a:rPr lang="ru-RU" sz="5400" b="1" dirty="0" smtClean="0"/>
            </a:br>
            <a:r>
              <a:rPr lang="ru-RU" sz="5400" b="1" dirty="0" smtClean="0"/>
              <a:t>     сон                 носок</a:t>
            </a:r>
            <a:br>
              <a:rPr lang="ru-RU" sz="5400" b="1" dirty="0" smtClean="0"/>
            </a:br>
            <a:r>
              <a:rPr lang="ru-RU" sz="5400" b="1" dirty="0" smtClean="0"/>
              <a:t>     сын                окуни</a:t>
            </a:r>
            <a:br>
              <a:rPr lang="ru-RU" sz="5400" b="1" dirty="0" smtClean="0"/>
            </a:br>
            <a:r>
              <a:rPr lang="ru-RU" sz="5400" b="1" dirty="0" smtClean="0"/>
              <a:t>     сани               кусок</a:t>
            </a:r>
            <a:br>
              <a:rPr lang="ru-RU" sz="5400" b="1" dirty="0" smtClean="0"/>
            </a:br>
            <a:r>
              <a:rPr lang="ru-RU" dirty="0" smtClean="0"/>
              <a:t>                     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3" descr="Scan001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0" y="0"/>
            <a:ext cx="2286000" cy="3400425"/>
          </a:xfrm>
          <a:prstGeom prst="rect">
            <a:avLst/>
          </a:prstGeom>
          <a:noFill/>
        </p:spPr>
      </p:pic>
      <p:sp>
        <p:nvSpPr>
          <p:cNvPr id="7" name="Прямоугольный треугольник 6"/>
          <p:cNvSpPr/>
          <p:nvPr/>
        </p:nvSpPr>
        <p:spPr>
          <a:xfrm>
            <a:off x="500034" y="4857760"/>
            <a:ext cx="1714512" cy="100013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0800000">
            <a:off x="500034" y="4857760"/>
            <a:ext cx="1736038" cy="962418"/>
          </a:xfrm>
          <a:prstGeom prst="rt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214546" y="4857760"/>
            <a:ext cx="91440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>
            <a:off x="3929058" y="4857760"/>
            <a:ext cx="1714512" cy="100013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10800000">
            <a:off x="3929058" y="4857760"/>
            <a:ext cx="1736038" cy="962418"/>
          </a:xfrm>
          <a:prstGeom prst="rt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>
            <a:off x="5715008" y="4857760"/>
            <a:ext cx="1714512" cy="100013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ый треугольник 12"/>
          <p:cNvSpPr/>
          <p:nvPr/>
        </p:nvSpPr>
        <p:spPr>
          <a:xfrm rot="10800000">
            <a:off x="5715008" y="4857760"/>
            <a:ext cx="1736038" cy="962418"/>
          </a:xfrm>
          <a:prstGeom prst="rt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500958" y="4857760"/>
            <a:ext cx="91440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6011882"/>
          </a:xfrm>
        </p:spPr>
        <p:txBody>
          <a:bodyPr>
            <a:normAutofit/>
          </a:bodyPr>
          <a:lstStyle/>
          <a:p>
            <a:pPr algn="l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6000" b="1" i="1" u="sng" dirty="0" smtClean="0">
                <a:latin typeface="Times New Roman" pitchFamily="18" charset="0"/>
                <a:cs typeface="Times New Roman" pitchFamily="18" charset="0"/>
              </a:rPr>
              <a:t>с.  50</a:t>
            </a:r>
            <a:r>
              <a:rPr lang="ru-RU" sz="5400" b="1" i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- На, сынок, сок.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У  Сани  сок, и у Нины сок.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У  Сони  косы.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9" descr="image690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89253" y="163026"/>
            <a:ext cx="2369027" cy="2051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7200" b="1" dirty="0" smtClean="0">
                <a:solidFill>
                  <a:srgbClr val="FF0000"/>
                </a:solidFill>
              </a:rPr>
              <a:t>    О  </a:t>
            </a:r>
            <a:r>
              <a:rPr lang="ru-RU" sz="7200" b="1" dirty="0" smtClean="0">
                <a:solidFill>
                  <a:srgbClr val="0070C0"/>
                </a:solidFill>
              </a:rPr>
              <a:t>?</a:t>
            </a:r>
            <a:r>
              <a:rPr lang="ru-RU" sz="7200" b="1" dirty="0" smtClean="0">
                <a:solidFill>
                  <a:srgbClr val="FF0000"/>
                </a:solidFill>
              </a:rPr>
              <a:t>  У </a:t>
            </a:r>
          </a:p>
          <a:p>
            <a:pPr>
              <a:buNone/>
            </a:pPr>
            <a:r>
              <a:rPr lang="ru-RU" sz="8000" b="1" dirty="0" smtClean="0"/>
              <a:t>    с . к</a:t>
            </a:r>
          </a:p>
          <a:p>
            <a:pPr>
              <a:buNone/>
            </a:pPr>
            <a:r>
              <a:rPr lang="ru-RU" sz="8000" b="1" dirty="0"/>
              <a:t> </a:t>
            </a:r>
            <a:r>
              <a:rPr lang="ru-RU" sz="8000" b="1" dirty="0" smtClean="0"/>
              <a:t>   с . </a:t>
            </a:r>
            <a:r>
              <a:rPr lang="ru-RU" sz="8000" b="1" dirty="0" err="1" smtClean="0"/>
              <a:t>н</a:t>
            </a:r>
            <a:r>
              <a:rPr lang="ru-RU" sz="8000" b="1" dirty="0" smtClean="0"/>
              <a:t>                </a:t>
            </a:r>
          </a:p>
        </p:txBody>
      </p:sp>
      <p:pic>
        <p:nvPicPr>
          <p:cNvPr id="4" name="Picture 10" descr="Человечек-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3175149"/>
            <a:ext cx="2533295" cy="32542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8800" dirty="0" smtClean="0"/>
              <a:t>  </a:t>
            </a:r>
            <a:r>
              <a:rPr lang="ru-RU" sz="10000" dirty="0" smtClean="0"/>
              <a:t>,</a:t>
            </a:r>
            <a:endParaRPr lang="ru-RU" sz="10000" dirty="0"/>
          </a:p>
        </p:txBody>
      </p:sp>
      <p:pic>
        <p:nvPicPr>
          <p:cNvPr id="4" name="Picture 17" descr="a17cb1a412eb1792e60c984d535e4cde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500042"/>
            <a:ext cx="3524271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3643338"/>
          </a:xfrm>
        </p:spPr>
        <p:txBody>
          <a:bodyPr>
            <a:noAutofit/>
          </a:bodyPr>
          <a:lstStyle/>
          <a:p>
            <a:pPr algn="r"/>
            <a:r>
              <a:rPr lang="ru-RU" sz="4800" b="1" dirty="0" smtClean="0"/>
              <a:t>Котик ниток клубок</a:t>
            </a:r>
            <a:br>
              <a:rPr lang="ru-RU" sz="4800" b="1" dirty="0" smtClean="0"/>
            </a:br>
            <a:r>
              <a:rPr lang="ru-RU" sz="4800" b="1" dirty="0" smtClean="0"/>
              <a:t>Укатил в уголок,</a:t>
            </a:r>
            <a:br>
              <a:rPr lang="ru-RU" sz="4800" b="1" dirty="0" smtClean="0"/>
            </a:br>
            <a:r>
              <a:rPr lang="ru-RU" sz="4800" b="1" dirty="0" smtClean="0"/>
              <a:t>Укатил в уголок</a:t>
            </a:r>
            <a:br>
              <a:rPr lang="ru-RU" sz="4800" b="1" dirty="0" smtClean="0"/>
            </a:br>
            <a:r>
              <a:rPr lang="ru-RU" sz="4800" b="1" dirty="0" smtClean="0"/>
              <a:t>Котик ниток клубок.</a:t>
            </a:r>
            <a:br>
              <a:rPr lang="ru-RU" sz="4800" b="1" dirty="0" smtClean="0"/>
            </a:br>
            <a:endParaRPr lang="ru-RU" sz="4800" b="1" dirty="0"/>
          </a:p>
        </p:txBody>
      </p:sp>
      <p:pic>
        <p:nvPicPr>
          <p:cNvPr id="1026" name="Picture 2" descr="C:\Users\Николай\Pictures\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357430"/>
            <a:ext cx="3811449" cy="41687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27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Ка   как    скакун  ко   сок   скок   осока ку    сук   скука ки   кин   кино</vt:lpstr>
      <vt:lpstr>     сук                 сынок      сон                 носок      сын                окуни      сани               кусок                        </vt:lpstr>
      <vt:lpstr>                    с.  50  - На, сынок, сок. У  Сани  сок, и у Нины сок. У  Сони  косы.</vt:lpstr>
      <vt:lpstr>Слайд 4</vt:lpstr>
      <vt:lpstr>  ,</vt:lpstr>
      <vt:lpstr>Котик ниток клубок Укатил в уголок, Укатил в уголок Котик ниток клубок.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   как    скакун  ко   сок   скок   осока ку    сук   скука ки   кин   кино</dc:title>
  <dc:creator>Николай</dc:creator>
  <cp:lastModifiedBy>Николай</cp:lastModifiedBy>
  <cp:revision>5</cp:revision>
  <dcterms:created xsi:type="dcterms:W3CDTF">2016-10-20T11:03:50Z</dcterms:created>
  <dcterms:modified xsi:type="dcterms:W3CDTF">2016-10-20T11:44:12Z</dcterms:modified>
</cp:coreProperties>
</file>