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265" r:id="rId3"/>
    <p:sldId id="261" r:id="rId4"/>
    <p:sldId id="276" r:id="rId5"/>
    <p:sldId id="277" r:id="rId6"/>
    <p:sldId id="273" r:id="rId7"/>
    <p:sldId id="267" r:id="rId8"/>
    <p:sldId id="271" r:id="rId9"/>
    <p:sldId id="272" r:id="rId10"/>
    <p:sldId id="278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24C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C3227EA-1713-4BEA-8BA3-AAF1B1A8BDEF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9F8C24-31BE-46F1-834F-78E2077E6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5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725C0-281D-4017-983E-E9AA9CD03101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10FC3F9-4C5B-465A-84CC-653EE25937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A3A5F-7D5F-4E04-B733-ABB747DFBAE5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D335F-8FA6-4F37-AA5A-444BB7114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94B6B-F285-4123-87D6-6F56F2415BB2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399F6-D867-44A0-B5D2-6C42EEA3D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D5D72-14E4-41D7-8F1D-6534BBD9B8E6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D09AC-5D63-4E9E-836B-6D8B8C139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49C6-7543-452E-86D0-9901A0E277E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CDA40-067F-4812-8238-2134118EC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AEA38-BF6B-4356-81E0-7204B50EEAE4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D5458-D7E5-4E62-B9F9-1E6CE488A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C627C0-68DF-4C46-A98A-C209458FA03D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0225EB-CC4F-4E06-9592-C9CFCD3B9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4627-AFFC-4800-A05A-388985052791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061E7-AB66-4088-97E5-6ED38BA68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EF80D-A5F5-4B37-9338-8C75D5E28D87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31290-4B12-485F-83E1-812867CDE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E6387-7C1B-4C39-9DF8-516DBB310A18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8454-6413-4720-9DC8-695435607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880AA-BB86-4E89-8475-1E15E500EA07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81097-AC19-4039-8057-19E529ED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9F4FC9-757C-4A3C-8F07-4888D225642F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03781A-7F1B-4853-94C9-08B9C9E01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6" r:id="rId3"/>
    <p:sldLayoutId id="2147483765" r:id="rId4"/>
    <p:sldLayoutId id="2147483769" r:id="rId5"/>
    <p:sldLayoutId id="2147483770" r:id="rId6"/>
    <p:sldLayoutId id="2147483764" r:id="rId7"/>
    <p:sldLayoutId id="2147483763" r:id="rId8"/>
    <p:sldLayoutId id="2147483762" r:id="rId9"/>
    <p:sldLayoutId id="2147483761" r:id="rId10"/>
    <p:sldLayoutId id="21474837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63" y="28575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Правописание личных окончаний глаголов.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4338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12160" y="5733256"/>
            <a:ext cx="2936776" cy="816496"/>
          </a:xfrm>
        </p:spPr>
        <p:txBody>
          <a:bodyPr/>
          <a:lstStyle/>
          <a:p>
            <a:pPr marL="63500" algn="ctr"/>
            <a:r>
              <a:rPr lang="ru-RU" sz="1200" b="1" i="1" dirty="0" smtClean="0"/>
              <a:t>Учитель русского языка и литературы МБОУ «Лицей №2» </a:t>
            </a:r>
            <a:r>
              <a:rPr lang="ru-RU" sz="1200" b="1" i="1" dirty="0" err="1" smtClean="0"/>
              <a:t>г.Нижневартовска</a:t>
            </a:r>
            <a:r>
              <a:rPr lang="ru-RU" sz="1200" b="1" i="1" dirty="0" smtClean="0"/>
              <a:t> Селиванова Е.Ф. </a:t>
            </a:r>
            <a:endParaRPr lang="ru-RU" sz="1200" b="1" i="1" dirty="0" smtClean="0"/>
          </a:p>
        </p:txBody>
      </p:sp>
      <p:grpSp>
        <p:nvGrpSpPr>
          <p:cNvPr id="14361" name="Group 25"/>
          <p:cNvGrpSpPr>
            <a:grpSpLocks/>
          </p:cNvGrpSpPr>
          <p:nvPr/>
        </p:nvGrpSpPr>
        <p:grpSpPr bwMode="auto">
          <a:xfrm>
            <a:off x="13465175" y="7872413"/>
            <a:ext cx="5070475" cy="3200400"/>
            <a:chOff x="8482" y="4959"/>
            <a:chExt cx="3194" cy="2016"/>
          </a:xfrm>
        </p:grpSpPr>
        <p:sp>
          <p:nvSpPr>
            <p:cNvPr id="14340" name="SMARTInkAnnotation0"/>
            <p:cNvSpPr>
              <a:spLocks/>
            </p:cNvSpPr>
            <p:nvPr/>
          </p:nvSpPr>
          <p:spPr bwMode="auto">
            <a:xfrm>
              <a:off x="8482" y="5065"/>
              <a:ext cx="269" cy="418"/>
            </a:xfrm>
            <a:custGeom>
              <a:avLst/>
              <a:gdLst/>
              <a:ahLst/>
              <a:cxnLst>
                <a:cxn ang="0">
                  <a:pos x="265" y="45"/>
                </a:cxn>
                <a:cxn ang="0">
                  <a:pos x="263" y="38"/>
                </a:cxn>
                <a:cxn ang="0">
                  <a:pos x="266" y="42"/>
                </a:cxn>
                <a:cxn ang="0">
                  <a:pos x="268" y="41"/>
                </a:cxn>
                <a:cxn ang="0">
                  <a:pos x="268" y="36"/>
                </a:cxn>
                <a:cxn ang="0">
                  <a:pos x="264" y="37"/>
                </a:cxn>
                <a:cxn ang="0">
                  <a:pos x="262" y="33"/>
                </a:cxn>
                <a:cxn ang="0">
                  <a:pos x="259" y="27"/>
                </a:cxn>
                <a:cxn ang="0">
                  <a:pos x="255" y="28"/>
                </a:cxn>
                <a:cxn ang="0">
                  <a:pos x="246" y="24"/>
                </a:cxn>
                <a:cxn ang="0">
                  <a:pos x="237" y="16"/>
                </a:cxn>
                <a:cxn ang="0">
                  <a:pos x="227" y="12"/>
                </a:cxn>
                <a:cxn ang="0">
                  <a:pos x="218" y="1"/>
                </a:cxn>
                <a:cxn ang="0">
                  <a:pos x="208" y="1"/>
                </a:cxn>
                <a:cxn ang="0">
                  <a:pos x="198" y="5"/>
                </a:cxn>
                <a:cxn ang="0">
                  <a:pos x="190" y="4"/>
                </a:cxn>
                <a:cxn ang="0">
                  <a:pos x="179" y="17"/>
                </a:cxn>
                <a:cxn ang="0">
                  <a:pos x="173" y="21"/>
                </a:cxn>
                <a:cxn ang="0">
                  <a:pos x="165" y="23"/>
                </a:cxn>
                <a:cxn ang="0">
                  <a:pos x="155" y="31"/>
                </a:cxn>
                <a:cxn ang="0">
                  <a:pos x="142" y="37"/>
                </a:cxn>
                <a:cxn ang="0">
                  <a:pos x="128" y="47"/>
                </a:cxn>
                <a:cxn ang="0">
                  <a:pos x="117" y="55"/>
                </a:cxn>
                <a:cxn ang="0">
                  <a:pos x="106" y="57"/>
                </a:cxn>
                <a:cxn ang="0">
                  <a:pos x="93" y="74"/>
                </a:cxn>
                <a:cxn ang="0">
                  <a:pos x="83" y="82"/>
                </a:cxn>
                <a:cxn ang="0">
                  <a:pos x="73" y="91"/>
                </a:cxn>
                <a:cxn ang="0">
                  <a:pos x="64" y="112"/>
                </a:cxn>
                <a:cxn ang="0">
                  <a:pos x="57" y="126"/>
                </a:cxn>
                <a:cxn ang="0">
                  <a:pos x="50" y="136"/>
                </a:cxn>
                <a:cxn ang="0">
                  <a:pos x="44" y="155"/>
                </a:cxn>
                <a:cxn ang="0">
                  <a:pos x="34" y="174"/>
                </a:cxn>
                <a:cxn ang="0">
                  <a:pos x="27" y="189"/>
                </a:cxn>
                <a:cxn ang="0">
                  <a:pos x="21" y="205"/>
                </a:cxn>
                <a:cxn ang="0">
                  <a:pos x="12" y="225"/>
                </a:cxn>
                <a:cxn ang="0">
                  <a:pos x="9" y="245"/>
                </a:cxn>
                <a:cxn ang="0">
                  <a:pos x="7" y="256"/>
                </a:cxn>
                <a:cxn ang="0">
                  <a:pos x="1" y="271"/>
                </a:cxn>
                <a:cxn ang="0">
                  <a:pos x="0" y="290"/>
                </a:cxn>
                <a:cxn ang="0">
                  <a:pos x="2" y="302"/>
                </a:cxn>
                <a:cxn ang="0">
                  <a:pos x="5" y="311"/>
                </a:cxn>
                <a:cxn ang="0">
                  <a:pos x="7" y="330"/>
                </a:cxn>
                <a:cxn ang="0">
                  <a:pos x="10" y="341"/>
                </a:cxn>
                <a:cxn ang="0">
                  <a:pos x="18" y="356"/>
                </a:cxn>
                <a:cxn ang="0">
                  <a:pos x="24" y="368"/>
                </a:cxn>
                <a:cxn ang="0">
                  <a:pos x="35" y="377"/>
                </a:cxn>
                <a:cxn ang="0">
                  <a:pos x="45" y="382"/>
                </a:cxn>
                <a:cxn ang="0">
                  <a:pos x="57" y="386"/>
                </a:cxn>
                <a:cxn ang="0">
                  <a:pos x="69" y="387"/>
                </a:cxn>
                <a:cxn ang="0">
                  <a:pos x="77" y="388"/>
                </a:cxn>
                <a:cxn ang="0">
                  <a:pos x="87" y="397"/>
                </a:cxn>
              </a:cxnLst>
              <a:rect l="0" t="0" r="r" b="b"/>
              <a:pathLst>
                <a:path w="269" h="418">
                  <a:moveTo>
                    <a:pt x="260" y="40"/>
                  </a:moveTo>
                  <a:lnTo>
                    <a:pt x="265" y="45"/>
                  </a:lnTo>
                  <a:lnTo>
                    <a:pt x="265" y="44"/>
                  </a:lnTo>
                  <a:lnTo>
                    <a:pt x="263" y="38"/>
                  </a:lnTo>
                  <a:lnTo>
                    <a:pt x="263" y="37"/>
                  </a:lnTo>
                  <a:lnTo>
                    <a:pt x="266" y="42"/>
                  </a:lnTo>
                  <a:lnTo>
                    <a:pt x="267" y="43"/>
                  </a:lnTo>
                  <a:lnTo>
                    <a:pt x="268" y="41"/>
                  </a:lnTo>
                  <a:lnTo>
                    <a:pt x="268" y="37"/>
                  </a:lnTo>
                  <a:lnTo>
                    <a:pt x="268" y="36"/>
                  </a:lnTo>
                  <a:lnTo>
                    <a:pt x="266" y="36"/>
                  </a:lnTo>
                  <a:lnTo>
                    <a:pt x="264" y="37"/>
                  </a:lnTo>
                  <a:lnTo>
                    <a:pt x="262" y="36"/>
                  </a:lnTo>
                  <a:lnTo>
                    <a:pt x="262" y="33"/>
                  </a:lnTo>
                  <a:lnTo>
                    <a:pt x="261" y="29"/>
                  </a:lnTo>
                  <a:lnTo>
                    <a:pt x="259" y="27"/>
                  </a:lnTo>
                  <a:lnTo>
                    <a:pt x="257" y="27"/>
                  </a:lnTo>
                  <a:lnTo>
                    <a:pt x="255" y="28"/>
                  </a:lnTo>
                  <a:lnTo>
                    <a:pt x="252" y="27"/>
                  </a:lnTo>
                  <a:lnTo>
                    <a:pt x="246" y="24"/>
                  </a:lnTo>
                  <a:lnTo>
                    <a:pt x="240" y="19"/>
                  </a:lnTo>
                  <a:lnTo>
                    <a:pt x="237" y="16"/>
                  </a:lnTo>
                  <a:lnTo>
                    <a:pt x="234" y="14"/>
                  </a:lnTo>
                  <a:lnTo>
                    <a:pt x="227" y="12"/>
                  </a:lnTo>
                  <a:lnTo>
                    <a:pt x="224" y="9"/>
                  </a:lnTo>
                  <a:lnTo>
                    <a:pt x="218" y="1"/>
                  </a:lnTo>
                  <a:lnTo>
                    <a:pt x="213" y="0"/>
                  </a:lnTo>
                  <a:lnTo>
                    <a:pt x="208" y="1"/>
                  </a:lnTo>
                  <a:lnTo>
                    <a:pt x="203" y="4"/>
                  </a:lnTo>
                  <a:lnTo>
                    <a:pt x="198" y="5"/>
                  </a:lnTo>
                  <a:lnTo>
                    <a:pt x="194" y="5"/>
                  </a:lnTo>
                  <a:lnTo>
                    <a:pt x="190" y="4"/>
                  </a:lnTo>
                  <a:lnTo>
                    <a:pt x="186" y="6"/>
                  </a:lnTo>
                  <a:lnTo>
                    <a:pt x="179" y="17"/>
                  </a:lnTo>
                  <a:lnTo>
                    <a:pt x="176" y="20"/>
                  </a:lnTo>
                  <a:lnTo>
                    <a:pt x="173" y="21"/>
                  </a:lnTo>
                  <a:lnTo>
                    <a:pt x="169" y="21"/>
                  </a:lnTo>
                  <a:lnTo>
                    <a:pt x="165" y="23"/>
                  </a:lnTo>
                  <a:lnTo>
                    <a:pt x="160" y="26"/>
                  </a:lnTo>
                  <a:lnTo>
                    <a:pt x="155" y="31"/>
                  </a:lnTo>
                  <a:lnTo>
                    <a:pt x="150" y="34"/>
                  </a:lnTo>
                  <a:lnTo>
                    <a:pt x="142" y="37"/>
                  </a:lnTo>
                  <a:lnTo>
                    <a:pt x="134" y="41"/>
                  </a:lnTo>
                  <a:lnTo>
                    <a:pt x="128" y="47"/>
                  </a:lnTo>
                  <a:lnTo>
                    <a:pt x="121" y="53"/>
                  </a:lnTo>
                  <a:lnTo>
                    <a:pt x="117" y="55"/>
                  </a:lnTo>
                  <a:lnTo>
                    <a:pt x="112" y="56"/>
                  </a:lnTo>
                  <a:lnTo>
                    <a:pt x="106" y="57"/>
                  </a:lnTo>
                  <a:lnTo>
                    <a:pt x="101" y="61"/>
                  </a:lnTo>
                  <a:lnTo>
                    <a:pt x="93" y="74"/>
                  </a:lnTo>
                  <a:lnTo>
                    <a:pt x="88" y="79"/>
                  </a:lnTo>
                  <a:lnTo>
                    <a:pt x="83" y="82"/>
                  </a:lnTo>
                  <a:lnTo>
                    <a:pt x="77" y="84"/>
                  </a:lnTo>
                  <a:lnTo>
                    <a:pt x="73" y="91"/>
                  </a:lnTo>
                  <a:lnTo>
                    <a:pt x="68" y="100"/>
                  </a:lnTo>
                  <a:lnTo>
                    <a:pt x="64" y="112"/>
                  </a:lnTo>
                  <a:lnTo>
                    <a:pt x="61" y="120"/>
                  </a:lnTo>
                  <a:lnTo>
                    <a:pt x="57" y="126"/>
                  </a:lnTo>
                  <a:lnTo>
                    <a:pt x="54" y="129"/>
                  </a:lnTo>
                  <a:lnTo>
                    <a:pt x="50" y="136"/>
                  </a:lnTo>
                  <a:lnTo>
                    <a:pt x="47" y="145"/>
                  </a:lnTo>
                  <a:lnTo>
                    <a:pt x="44" y="155"/>
                  </a:lnTo>
                  <a:lnTo>
                    <a:pt x="40" y="163"/>
                  </a:lnTo>
                  <a:lnTo>
                    <a:pt x="34" y="174"/>
                  </a:lnTo>
                  <a:lnTo>
                    <a:pt x="31" y="181"/>
                  </a:lnTo>
                  <a:lnTo>
                    <a:pt x="27" y="189"/>
                  </a:lnTo>
                  <a:lnTo>
                    <a:pt x="24" y="197"/>
                  </a:lnTo>
                  <a:lnTo>
                    <a:pt x="21" y="205"/>
                  </a:lnTo>
                  <a:lnTo>
                    <a:pt x="18" y="212"/>
                  </a:lnTo>
                  <a:lnTo>
                    <a:pt x="12" y="225"/>
                  </a:lnTo>
                  <a:lnTo>
                    <a:pt x="10" y="234"/>
                  </a:lnTo>
                  <a:lnTo>
                    <a:pt x="9" y="245"/>
                  </a:lnTo>
                  <a:lnTo>
                    <a:pt x="9" y="251"/>
                  </a:lnTo>
                  <a:lnTo>
                    <a:pt x="7" y="256"/>
                  </a:lnTo>
                  <a:lnTo>
                    <a:pt x="3" y="264"/>
                  </a:lnTo>
                  <a:lnTo>
                    <a:pt x="1" y="271"/>
                  </a:lnTo>
                  <a:lnTo>
                    <a:pt x="0" y="280"/>
                  </a:lnTo>
                  <a:lnTo>
                    <a:pt x="0" y="290"/>
                  </a:lnTo>
                  <a:lnTo>
                    <a:pt x="0" y="297"/>
                  </a:lnTo>
                  <a:lnTo>
                    <a:pt x="2" y="302"/>
                  </a:lnTo>
                  <a:lnTo>
                    <a:pt x="4" y="305"/>
                  </a:lnTo>
                  <a:lnTo>
                    <a:pt x="5" y="311"/>
                  </a:lnTo>
                  <a:lnTo>
                    <a:pt x="6" y="320"/>
                  </a:lnTo>
                  <a:lnTo>
                    <a:pt x="7" y="330"/>
                  </a:lnTo>
                  <a:lnTo>
                    <a:pt x="8" y="336"/>
                  </a:lnTo>
                  <a:lnTo>
                    <a:pt x="10" y="341"/>
                  </a:lnTo>
                  <a:lnTo>
                    <a:pt x="13" y="344"/>
                  </a:lnTo>
                  <a:lnTo>
                    <a:pt x="18" y="356"/>
                  </a:lnTo>
                  <a:lnTo>
                    <a:pt x="21" y="363"/>
                  </a:lnTo>
                  <a:lnTo>
                    <a:pt x="24" y="368"/>
                  </a:lnTo>
                  <a:lnTo>
                    <a:pt x="28" y="372"/>
                  </a:lnTo>
                  <a:lnTo>
                    <a:pt x="35" y="377"/>
                  </a:lnTo>
                  <a:lnTo>
                    <a:pt x="40" y="379"/>
                  </a:lnTo>
                  <a:lnTo>
                    <a:pt x="45" y="382"/>
                  </a:lnTo>
                  <a:lnTo>
                    <a:pt x="51" y="384"/>
                  </a:lnTo>
                  <a:lnTo>
                    <a:pt x="57" y="386"/>
                  </a:lnTo>
                  <a:lnTo>
                    <a:pt x="63" y="387"/>
                  </a:lnTo>
                  <a:lnTo>
                    <a:pt x="69" y="387"/>
                  </a:lnTo>
                  <a:lnTo>
                    <a:pt x="73" y="387"/>
                  </a:lnTo>
                  <a:lnTo>
                    <a:pt x="77" y="388"/>
                  </a:lnTo>
                  <a:lnTo>
                    <a:pt x="82" y="391"/>
                  </a:lnTo>
                  <a:lnTo>
                    <a:pt x="87" y="397"/>
                  </a:lnTo>
                  <a:lnTo>
                    <a:pt x="105" y="417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1" name="SMARTInkAnnotation1"/>
            <p:cNvSpPr>
              <a:spLocks/>
            </p:cNvSpPr>
            <p:nvPr/>
          </p:nvSpPr>
          <p:spPr bwMode="auto">
            <a:xfrm>
              <a:off x="8984" y="5046"/>
              <a:ext cx="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w="1" h="79">
                  <a:moveTo>
                    <a:pt x="0" y="0"/>
                  </a:moveTo>
                  <a:lnTo>
                    <a:pt x="0" y="78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2" name="SMARTInkAnnotation2"/>
            <p:cNvSpPr>
              <a:spLocks/>
            </p:cNvSpPr>
            <p:nvPr/>
          </p:nvSpPr>
          <p:spPr bwMode="auto">
            <a:xfrm>
              <a:off x="8848" y="5327"/>
              <a:ext cx="50" cy="224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8" y="31"/>
                </a:cxn>
                <a:cxn ang="0">
                  <a:pos x="35" y="41"/>
                </a:cxn>
                <a:cxn ang="0">
                  <a:pos x="33" y="49"/>
                </a:cxn>
                <a:cxn ang="0">
                  <a:pos x="32" y="56"/>
                </a:cxn>
                <a:cxn ang="0">
                  <a:pos x="30" y="60"/>
                </a:cxn>
                <a:cxn ang="0">
                  <a:pos x="28" y="63"/>
                </a:cxn>
                <a:cxn ang="0">
                  <a:pos x="25" y="64"/>
                </a:cxn>
                <a:cxn ang="0">
                  <a:pos x="23" y="70"/>
                </a:cxn>
                <a:cxn ang="0">
                  <a:pos x="22" y="78"/>
                </a:cxn>
                <a:cxn ang="0">
                  <a:pos x="21" y="88"/>
                </a:cxn>
                <a:cxn ang="0">
                  <a:pos x="19" y="94"/>
                </a:cxn>
                <a:cxn ang="0">
                  <a:pos x="17" y="98"/>
                </a:cxn>
                <a:cxn ang="0">
                  <a:pos x="15" y="101"/>
                </a:cxn>
                <a:cxn ang="0">
                  <a:pos x="13" y="107"/>
                </a:cxn>
                <a:cxn ang="0">
                  <a:pos x="12" y="116"/>
                </a:cxn>
                <a:cxn ang="0">
                  <a:pos x="10" y="140"/>
                </a:cxn>
                <a:cxn ang="0">
                  <a:pos x="9" y="145"/>
                </a:cxn>
                <a:cxn ang="0">
                  <a:pos x="7" y="152"/>
                </a:cxn>
                <a:cxn ang="0">
                  <a:pos x="5" y="159"/>
                </a:cxn>
                <a:cxn ang="0">
                  <a:pos x="3" y="169"/>
                </a:cxn>
                <a:cxn ang="0">
                  <a:pos x="2" y="179"/>
                </a:cxn>
                <a:cxn ang="0">
                  <a:pos x="1" y="199"/>
                </a:cxn>
                <a:cxn ang="0">
                  <a:pos x="0" y="223"/>
                </a:cxn>
              </a:cxnLst>
              <a:rect l="0" t="0" r="r" b="b"/>
              <a:pathLst>
                <a:path w="50" h="224">
                  <a:moveTo>
                    <a:pt x="49" y="0"/>
                  </a:moveTo>
                  <a:lnTo>
                    <a:pt x="38" y="31"/>
                  </a:lnTo>
                  <a:lnTo>
                    <a:pt x="35" y="41"/>
                  </a:lnTo>
                  <a:lnTo>
                    <a:pt x="33" y="49"/>
                  </a:lnTo>
                  <a:lnTo>
                    <a:pt x="32" y="56"/>
                  </a:lnTo>
                  <a:lnTo>
                    <a:pt x="30" y="60"/>
                  </a:lnTo>
                  <a:lnTo>
                    <a:pt x="28" y="63"/>
                  </a:lnTo>
                  <a:lnTo>
                    <a:pt x="25" y="64"/>
                  </a:lnTo>
                  <a:lnTo>
                    <a:pt x="23" y="70"/>
                  </a:lnTo>
                  <a:lnTo>
                    <a:pt x="22" y="78"/>
                  </a:lnTo>
                  <a:lnTo>
                    <a:pt x="21" y="88"/>
                  </a:lnTo>
                  <a:lnTo>
                    <a:pt x="19" y="94"/>
                  </a:lnTo>
                  <a:lnTo>
                    <a:pt x="17" y="98"/>
                  </a:lnTo>
                  <a:lnTo>
                    <a:pt x="15" y="101"/>
                  </a:lnTo>
                  <a:lnTo>
                    <a:pt x="13" y="107"/>
                  </a:lnTo>
                  <a:lnTo>
                    <a:pt x="12" y="116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52"/>
                  </a:lnTo>
                  <a:lnTo>
                    <a:pt x="5" y="159"/>
                  </a:lnTo>
                  <a:lnTo>
                    <a:pt x="3" y="169"/>
                  </a:lnTo>
                  <a:lnTo>
                    <a:pt x="2" y="179"/>
                  </a:lnTo>
                  <a:lnTo>
                    <a:pt x="1" y="199"/>
                  </a:lnTo>
                  <a:lnTo>
                    <a:pt x="0" y="223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3" name="SMARTInkAnnotation3"/>
            <p:cNvSpPr>
              <a:spLocks/>
            </p:cNvSpPr>
            <p:nvPr/>
          </p:nvSpPr>
          <p:spPr bwMode="auto">
            <a:xfrm>
              <a:off x="8829" y="5211"/>
              <a:ext cx="88" cy="272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87" y="36"/>
                </a:cxn>
                <a:cxn ang="0">
                  <a:pos x="86" y="45"/>
                </a:cxn>
                <a:cxn ang="0">
                  <a:pos x="84" y="48"/>
                </a:cxn>
                <a:cxn ang="0">
                  <a:pos x="82" y="48"/>
                </a:cxn>
                <a:cxn ang="0">
                  <a:pos x="80" y="53"/>
                </a:cxn>
                <a:cxn ang="0">
                  <a:pos x="79" y="60"/>
                </a:cxn>
                <a:cxn ang="0">
                  <a:pos x="79" y="69"/>
                </a:cxn>
                <a:cxn ang="0">
                  <a:pos x="77" y="78"/>
                </a:cxn>
                <a:cxn ang="0">
                  <a:pos x="75" y="88"/>
                </a:cxn>
                <a:cxn ang="0">
                  <a:pos x="72" y="97"/>
                </a:cxn>
                <a:cxn ang="0">
                  <a:pos x="69" y="106"/>
                </a:cxn>
                <a:cxn ang="0">
                  <a:pos x="64" y="114"/>
                </a:cxn>
                <a:cxn ang="0">
                  <a:pos x="59" y="121"/>
                </a:cxn>
                <a:cxn ang="0">
                  <a:pos x="54" y="128"/>
                </a:cxn>
                <a:cxn ang="0">
                  <a:pos x="50" y="135"/>
                </a:cxn>
                <a:cxn ang="0">
                  <a:pos x="46" y="142"/>
                </a:cxn>
                <a:cxn ang="0">
                  <a:pos x="43" y="147"/>
                </a:cxn>
                <a:cxn ang="0">
                  <a:pos x="39" y="152"/>
                </a:cxn>
                <a:cxn ang="0">
                  <a:pos x="36" y="156"/>
                </a:cxn>
                <a:cxn ang="0">
                  <a:pos x="32" y="163"/>
                </a:cxn>
                <a:cxn ang="0">
                  <a:pos x="29" y="172"/>
                </a:cxn>
                <a:cxn ang="0">
                  <a:pos x="26" y="183"/>
                </a:cxn>
                <a:cxn ang="0">
                  <a:pos x="22" y="190"/>
                </a:cxn>
                <a:cxn ang="0">
                  <a:pos x="19" y="194"/>
                </a:cxn>
                <a:cxn ang="0">
                  <a:pos x="16" y="197"/>
                </a:cxn>
                <a:cxn ang="0">
                  <a:pos x="13" y="204"/>
                </a:cxn>
                <a:cxn ang="0">
                  <a:pos x="9" y="212"/>
                </a:cxn>
                <a:cxn ang="0">
                  <a:pos x="6" y="222"/>
                </a:cxn>
                <a:cxn ang="0">
                  <a:pos x="4" y="230"/>
                </a:cxn>
                <a:cxn ang="0">
                  <a:pos x="3" y="236"/>
                </a:cxn>
                <a:cxn ang="0">
                  <a:pos x="2" y="241"/>
                </a:cxn>
                <a:cxn ang="0">
                  <a:pos x="1" y="247"/>
                </a:cxn>
                <a:cxn ang="0">
                  <a:pos x="1" y="253"/>
                </a:cxn>
                <a:cxn ang="0">
                  <a:pos x="0" y="271"/>
                </a:cxn>
              </a:cxnLst>
              <a:rect l="0" t="0" r="r" b="b"/>
              <a:pathLst>
                <a:path w="88" h="272">
                  <a:moveTo>
                    <a:pt x="87" y="0"/>
                  </a:moveTo>
                  <a:lnTo>
                    <a:pt x="87" y="36"/>
                  </a:lnTo>
                  <a:lnTo>
                    <a:pt x="86" y="45"/>
                  </a:lnTo>
                  <a:lnTo>
                    <a:pt x="84" y="48"/>
                  </a:lnTo>
                  <a:lnTo>
                    <a:pt x="82" y="48"/>
                  </a:lnTo>
                  <a:lnTo>
                    <a:pt x="80" y="53"/>
                  </a:lnTo>
                  <a:lnTo>
                    <a:pt x="79" y="60"/>
                  </a:lnTo>
                  <a:lnTo>
                    <a:pt x="79" y="69"/>
                  </a:lnTo>
                  <a:lnTo>
                    <a:pt x="77" y="78"/>
                  </a:lnTo>
                  <a:lnTo>
                    <a:pt x="75" y="88"/>
                  </a:lnTo>
                  <a:lnTo>
                    <a:pt x="72" y="97"/>
                  </a:lnTo>
                  <a:lnTo>
                    <a:pt x="69" y="106"/>
                  </a:lnTo>
                  <a:lnTo>
                    <a:pt x="64" y="114"/>
                  </a:lnTo>
                  <a:lnTo>
                    <a:pt x="59" y="121"/>
                  </a:lnTo>
                  <a:lnTo>
                    <a:pt x="54" y="128"/>
                  </a:lnTo>
                  <a:lnTo>
                    <a:pt x="50" y="135"/>
                  </a:lnTo>
                  <a:lnTo>
                    <a:pt x="46" y="142"/>
                  </a:lnTo>
                  <a:lnTo>
                    <a:pt x="43" y="147"/>
                  </a:lnTo>
                  <a:lnTo>
                    <a:pt x="39" y="152"/>
                  </a:lnTo>
                  <a:lnTo>
                    <a:pt x="36" y="156"/>
                  </a:lnTo>
                  <a:lnTo>
                    <a:pt x="32" y="163"/>
                  </a:lnTo>
                  <a:lnTo>
                    <a:pt x="29" y="172"/>
                  </a:lnTo>
                  <a:lnTo>
                    <a:pt x="26" y="183"/>
                  </a:lnTo>
                  <a:lnTo>
                    <a:pt x="22" y="190"/>
                  </a:lnTo>
                  <a:lnTo>
                    <a:pt x="19" y="194"/>
                  </a:lnTo>
                  <a:lnTo>
                    <a:pt x="16" y="197"/>
                  </a:lnTo>
                  <a:lnTo>
                    <a:pt x="13" y="204"/>
                  </a:lnTo>
                  <a:lnTo>
                    <a:pt x="9" y="212"/>
                  </a:lnTo>
                  <a:lnTo>
                    <a:pt x="6" y="222"/>
                  </a:lnTo>
                  <a:lnTo>
                    <a:pt x="4" y="230"/>
                  </a:lnTo>
                  <a:lnTo>
                    <a:pt x="3" y="236"/>
                  </a:lnTo>
                  <a:lnTo>
                    <a:pt x="2" y="241"/>
                  </a:lnTo>
                  <a:lnTo>
                    <a:pt x="1" y="247"/>
                  </a:lnTo>
                  <a:lnTo>
                    <a:pt x="1" y="253"/>
                  </a:lnTo>
                  <a:lnTo>
                    <a:pt x="0" y="27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4" name="SMARTInkAnnotation4"/>
            <p:cNvSpPr>
              <a:spLocks/>
            </p:cNvSpPr>
            <p:nvPr/>
          </p:nvSpPr>
          <p:spPr bwMode="auto">
            <a:xfrm>
              <a:off x="9168" y="5076"/>
              <a:ext cx="20" cy="68"/>
            </a:xfrm>
            <a:custGeom>
              <a:avLst/>
              <a:gdLst/>
              <a:ahLst/>
              <a:cxnLst>
                <a:cxn ang="0">
                  <a:pos x="19" y="67"/>
                </a:cxn>
                <a:cxn ang="0">
                  <a:pos x="19" y="36"/>
                </a:cxn>
                <a:cxn ang="0">
                  <a:pos x="18" y="32"/>
                </a:cxn>
                <a:cxn ang="0">
                  <a:pos x="16" y="33"/>
                </a:cxn>
                <a:cxn ang="0">
                  <a:pos x="14" y="38"/>
                </a:cxn>
                <a:cxn ang="0">
                  <a:pos x="12" y="38"/>
                </a:cxn>
                <a:cxn ang="0">
                  <a:pos x="11" y="35"/>
                </a:cxn>
                <a:cxn ang="0">
                  <a:pos x="11" y="30"/>
                </a:cxn>
                <a:cxn ang="0">
                  <a:pos x="10" y="24"/>
                </a:cxn>
                <a:cxn ang="0">
                  <a:pos x="10" y="18"/>
                </a:cxn>
                <a:cxn ang="0">
                  <a:pos x="10" y="12"/>
                </a:cxn>
                <a:cxn ang="0">
                  <a:pos x="8" y="8"/>
                </a:cxn>
                <a:cxn ang="0">
                  <a:pos x="7" y="5"/>
                </a:cxn>
                <a:cxn ang="0">
                  <a:pos x="0" y="0"/>
                </a:cxn>
              </a:cxnLst>
              <a:rect l="0" t="0" r="r" b="b"/>
              <a:pathLst>
                <a:path w="20" h="68">
                  <a:moveTo>
                    <a:pt x="19" y="67"/>
                  </a:moveTo>
                  <a:lnTo>
                    <a:pt x="19" y="36"/>
                  </a:lnTo>
                  <a:lnTo>
                    <a:pt x="18" y="32"/>
                  </a:lnTo>
                  <a:lnTo>
                    <a:pt x="16" y="33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1" y="35"/>
                  </a:lnTo>
                  <a:lnTo>
                    <a:pt x="11" y="30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7" y="5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5" name="SMARTInkAnnotation5"/>
            <p:cNvSpPr>
              <a:spLocks/>
            </p:cNvSpPr>
            <p:nvPr/>
          </p:nvSpPr>
          <p:spPr bwMode="auto">
            <a:xfrm>
              <a:off x="8916" y="5134"/>
              <a:ext cx="233" cy="348"/>
            </a:xfrm>
            <a:custGeom>
              <a:avLst/>
              <a:gdLst/>
              <a:ahLst/>
              <a:cxnLst>
                <a:cxn ang="0">
                  <a:pos x="110" y="30"/>
                </a:cxn>
                <a:cxn ang="0">
                  <a:pos x="100" y="43"/>
                </a:cxn>
                <a:cxn ang="0">
                  <a:pos x="92" y="47"/>
                </a:cxn>
                <a:cxn ang="0">
                  <a:pos x="80" y="57"/>
                </a:cxn>
                <a:cxn ang="0">
                  <a:pos x="69" y="72"/>
                </a:cxn>
                <a:cxn ang="0">
                  <a:pos x="57" y="77"/>
                </a:cxn>
                <a:cxn ang="0">
                  <a:pos x="45" y="81"/>
                </a:cxn>
                <a:cxn ang="0">
                  <a:pos x="32" y="98"/>
                </a:cxn>
                <a:cxn ang="0">
                  <a:pos x="25" y="105"/>
                </a:cxn>
                <a:cxn ang="0">
                  <a:pos x="20" y="108"/>
                </a:cxn>
                <a:cxn ang="0">
                  <a:pos x="0" y="125"/>
                </a:cxn>
                <a:cxn ang="0">
                  <a:pos x="3" y="140"/>
                </a:cxn>
                <a:cxn ang="0">
                  <a:pos x="8" y="147"/>
                </a:cxn>
                <a:cxn ang="0">
                  <a:pos x="13" y="147"/>
                </a:cxn>
                <a:cxn ang="0">
                  <a:pos x="23" y="156"/>
                </a:cxn>
                <a:cxn ang="0">
                  <a:pos x="29" y="160"/>
                </a:cxn>
                <a:cxn ang="0">
                  <a:pos x="34" y="165"/>
                </a:cxn>
                <a:cxn ang="0">
                  <a:pos x="40" y="177"/>
                </a:cxn>
                <a:cxn ang="0">
                  <a:pos x="48" y="181"/>
                </a:cxn>
                <a:cxn ang="0">
                  <a:pos x="57" y="185"/>
                </a:cxn>
                <a:cxn ang="0">
                  <a:pos x="71" y="197"/>
                </a:cxn>
                <a:cxn ang="0">
                  <a:pos x="80" y="201"/>
                </a:cxn>
                <a:cxn ang="0">
                  <a:pos x="87" y="211"/>
                </a:cxn>
                <a:cxn ang="0">
                  <a:pos x="93" y="223"/>
                </a:cxn>
                <a:cxn ang="0">
                  <a:pos x="100" y="228"/>
                </a:cxn>
                <a:cxn ang="0">
                  <a:pos x="106" y="245"/>
                </a:cxn>
                <a:cxn ang="0">
                  <a:pos x="114" y="265"/>
                </a:cxn>
                <a:cxn ang="0">
                  <a:pos x="124" y="273"/>
                </a:cxn>
                <a:cxn ang="0">
                  <a:pos x="136" y="289"/>
                </a:cxn>
                <a:cxn ang="0">
                  <a:pos x="149" y="307"/>
                </a:cxn>
                <a:cxn ang="0">
                  <a:pos x="161" y="318"/>
                </a:cxn>
                <a:cxn ang="0">
                  <a:pos x="171" y="327"/>
                </a:cxn>
                <a:cxn ang="0">
                  <a:pos x="192" y="347"/>
                </a:cxn>
                <a:cxn ang="0">
                  <a:pos x="204" y="344"/>
                </a:cxn>
                <a:cxn ang="0">
                  <a:pos x="215" y="336"/>
                </a:cxn>
                <a:cxn ang="0">
                  <a:pos x="232" y="329"/>
                </a:cxn>
              </a:cxnLst>
              <a:rect l="0" t="0" r="r" b="b"/>
              <a:pathLst>
                <a:path w="233" h="348">
                  <a:moveTo>
                    <a:pt x="126" y="0"/>
                  </a:moveTo>
                  <a:lnTo>
                    <a:pt x="110" y="30"/>
                  </a:lnTo>
                  <a:lnTo>
                    <a:pt x="105" y="38"/>
                  </a:lnTo>
                  <a:lnTo>
                    <a:pt x="100" y="43"/>
                  </a:lnTo>
                  <a:lnTo>
                    <a:pt x="96" y="45"/>
                  </a:lnTo>
                  <a:lnTo>
                    <a:pt x="92" y="47"/>
                  </a:lnTo>
                  <a:lnTo>
                    <a:pt x="84" y="52"/>
                  </a:lnTo>
                  <a:lnTo>
                    <a:pt x="80" y="57"/>
                  </a:lnTo>
                  <a:lnTo>
                    <a:pt x="75" y="64"/>
                  </a:lnTo>
                  <a:lnTo>
                    <a:pt x="69" y="72"/>
                  </a:lnTo>
                  <a:lnTo>
                    <a:pt x="63" y="76"/>
                  </a:lnTo>
                  <a:lnTo>
                    <a:pt x="57" y="77"/>
                  </a:lnTo>
                  <a:lnTo>
                    <a:pt x="51" y="77"/>
                  </a:lnTo>
                  <a:lnTo>
                    <a:pt x="45" y="81"/>
                  </a:lnTo>
                  <a:lnTo>
                    <a:pt x="38" y="89"/>
                  </a:lnTo>
                  <a:lnTo>
                    <a:pt x="32" y="98"/>
                  </a:lnTo>
                  <a:lnTo>
                    <a:pt x="28" y="103"/>
                  </a:lnTo>
                  <a:lnTo>
                    <a:pt x="25" y="105"/>
                  </a:lnTo>
                  <a:lnTo>
                    <a:pt x="23" y="105"/>
                  </a:lnTo>
                  <a:lnTo>
                    <a:pt x="20" y="108"/>
                  </a:lnTo>
                  <a:lnTo>
                    <a:pt x="15" y="112"/>
                  </a:lnTo>
                  <a:lnTo>
                    <a:pt x="0" y="125"/>
                  </a:lnTo>
                  <a:lnTo>
                    <a:pt x="0" y="134"/>
                  </a:lnTo>
                  <a:lnTo>
                    <a:pt x="3" y="140"/>
                  </a:lnTo>
                  <a:lnTo>
                    <a:pt x="5" y="145"/>
                  </a:lnTo>
                  <a:lnTo>
                    <a:pt x="8" y="147"/>
                  </a:lnTo>
                  <a:lnTo>
                    <a:pt x="10" y="148"/>
                  </a:lnTo>
                  <a:lnTo>
                    <a:pt x="13" y="147"/>
                  </a:lnTo>
                  <a:lnTo>
                    <a:pt x="16" y="148"/>
                  </a:lnTo>
                  <a:lnTo>
                    <a:pt x="23" y="156"/>
                  </a:lnTo>
                  <a:lnTo>
                    <a:pt x="26" y="159"/>
                  </a:lnTo>
                  <a:lnTo>
                    <a:pt x="29" y="160"/>
                  </a:lnTo>
                  <a:lnTo>
                    <a:pt x="32" y="162"/>
                  </a:lnTo>
                  <a:lnTo>
                    <a:pt x="34" y="165"/>
                  </a:lnTo>
                  <a:lnTo>
                    <a:pt x="37" y="174"/>
                  </a:lnTo>
                  <a:lnTo>
                    <a:pt x="40" y="177"/>
                  </a:lnTo>
                  <a:lnTo>
                    <a:pt x="44" y="179"/>
                  </a:lnTo>
                  <a:lnTo>
                    <a:pt x="48" y="181"/>
                  </a:lnTo>
                  <a:lnTo>
                    <a:pt x="53" y="183"/>
                  </a:lnTo>
                  <a:lnTo>
                    <a:pt x="57" y="185"/>
                  </a:lnTo>
                  <a:lnTo>
                    <a:pt x="64" y="191"/>
                  </a:lnTo>
                  <a:lnTo>
                    <a:pt x="71" y="197"/>
                  </a:lnTo>
                  <a:lnTo>
                    <a:pt x="74" y="199"/>
                  </a:lnTo>
                  <a:lnTo>
                    <a:pt x="80" y="201"/>
                  </a:lnTo>
                  <a:lnTo>
                    <a:pt x="84" y="205"/>
                  </a:lnTo>
                  <a:lnTo>
                    <a:pt x="87" y="211"/>
                  </a:lnTo>
                  <a:lnTo>
                    <a:pt x="90" y="218"/>
                  </a:lnTo>
                  <a:lnTo>
                    <a:pt x="93" y="223"/>
                  </a:lnTo>
                  <a:lnTo>
                    <a:pt x="97" y="226"/>
                  </a:lnTo>
                  <a:lnTo>
                    <a:pt x="100" y="228"/>
                  </a:lnTo>
                  <a:lnTo>
                    <a:pt x="103" y="235"/>
                  </a:lnTo>
                  <a:lnTo>
                    <a:pt x="106" y="245"/>
                  </a:lnTo>
                  <a:lnTo>
                    <a:pt x="110" y="257"/>
                  </a:lnTo>
                  <a:lnTo>
                    <a:pt x="114" y="265"/>
                  </a:lnTo>
                  <a:lnTo>
                    <a:pt x="119" y="270"/>
                  </a:lnTo>
                  <a:lnTo>
                    <a:pt x="124" y="273"/>
                  </a:lnTo>
                  <a:lnTo>
                    <a:pt x="130" y="280"/>
                  </a:lnTo>
                  <a:lnTo>
                    <a:pt x="136" y="289"/>
                  </a:lnTo>
                  <a:lnTo>
                    <a:pt x="142" y="299"/>
                  </a:lnTo>
                  <a:lnTo>
                    <a:pt x="149" y="307"/>
                  </a:lnTo>
                  <a:lnTo>
                    <a:pt x="155" y="313"/>
                  </a:lnTo>
                  <a:lnTo>
                    <a:pt x="161" y="318"/>
                  </a:lnTo>
                  <a:lnTo>
                    <a:pt x="167" y="323"/>
                  </a:lnTo>
                  <a:lnTo>
                    <a:pt x="171" y="327"/>
                  </a:lnTo>
                  <a:lnTo>
                    <a:pt x="176" y="331"/>
                  </a:lnTo>
                  <a:lnTo>
                    <a:pt x="192" y="347"/>
                  </a:lnTo>
                  <a:lnTo>
                    <a:pt x="198" y="347"/>
                  </a:lnTo>
                  <a:lnTo>
                    <a:pt x="204" y="344"/>
                  </a:lnTo>
                  <a:lnTo>
                    <a:pt x="210" y="339"/>
                  </a:lnTo>
                  <a:lnTo>
                    <a:pt x="215" y="336"/>
                  </a:lnTo>
                  <a:lnTo>
                    <a:pt x="220" y="334"/>
                  </a:lnTo>
                  <a:lnTo>
                    <a:pt x="232" y="329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6" name="SMARTInkAnnotation6"/>
            <p:cNvSpPr>
              <a:spLocks/>
            </p:cNvSpPr>
            <p:nvPr/>
          </p:nvSpPr>
          <p:spPr bwMode="auto">
            <a:xfrm>
              <a:off x="9588" y="5337"/>
              <a:ext cx="190" cy="51"/>
            </a:xfrm>
            <a:custGeom>
              <a:avLst/>
              <a:gdLst/>
              <a:ahLst/>
              <a:cxnLst>
                <a:cxn ang="0">
                  <a:pos x="10" y="26"/>
                </a:cxn>
                <a:cxn ang="0">
                  <a:pos x="8" y="30"/>
                </a:cxn>
                <a:cxn ang="0">
                  <a:pos x="5" y="26"/>
                </a:cxn>
                <a:cxn ang="0">
                  <a:pos x="1" y="32"/>
                </a:cxn>
                <a:cxn ang="0">
                  <a:pos x="1" y="39"/>
                </a:cxn>
                <a:cxn ang="0">
                  <a:pos x="3" y="43"/>
                </a:cxn>
                <a:cxn ang="0">
                  <a:pos x="5" y="41"/>
                </a:cxn>
                <a:cxn ang="0">
                  <a:pos x="5" y="46"/>
                </a:cxn>
                <a:cxn ang="0">
                  <a:pos x="6" y="50"/>
                </a:cxn>
                <a:cxn ang="0">
                  <a:pos x="11" y="45"/>
                </a:cxn>
                <a:cxn ang="0">
                  <a:pos x="13" y="45"/>
                </a:cxn>
                <a:cxn ang="0">
                  <a:pos x="16" y="46"/>
                </a:cxn>
                <a:cxn ang="0">
                  <a:pos x="32" y="40"/>
                </a:cxn>
                <a:cxn ang="0">
                  <a:pos x="44" y="34"/>
                </a:cxn>
                <a:cxn ang="0">
                  <a:pos x="52" y="28"/>
                </a:cxn>
                <a:cxn ang="0">
                  <a:pos x="60" y="23"/>
                </a:cxn>
                <a:cxn ang="0">
                  <a:pos x="67" y="21"/>
                </a:cxn>
                <a:cxn ang="0">
                  <a:pos x="76" y="14"/>
                </a:cxn>
                <a:cxn ang="0">
                  <a:pos x="86" y="9"/>
                </a:cxn>
                <a:cxn ang="0">
                  <a:pos x="95" y="13"/>
                </a:cxn>
                <a:cxn ang="0">
                  <a:pos x="105" y="11"/>
                </a:cxn>
                <a:cxn ang="0">
                  <a:pos x="115" y="8"/>
                </a:cxn>
                <a:cxn ang="0">
                  <a:pos x="123" y="18"/>
                </a:cxn>
                <a:cxn ang="0">
                  <a:pos x="131" y="21"/>
                </a:cxn>
                <a:cxn ang="0">
                  <a:pos x="138" y="21"/>
                </a:cxn>
                <a:cxn ang="0">
                  <a:pos x="144" y="25"/>
                </a:cxn>
                <a:cxn ang="0">
                  <a:pos x="154" y="24"/>
                </a:cxn>
                <a:cxn ang="0">
                  <a:pos x="163" y="21"/>
                </a:cxn>
                <a:cxn ang="0">
                  <a:pos x="167" y="15"/>
                </a:cxn>
                <a:cxn ang="0">
                  <a:pos x="172" y="12"/>
                </a:cxn>
                <a:cxn ang="0">
                  <a:pos x="177" y="10"/>
                </a:cxn>
                <a:cxn ang="0">
                  <a:pos x="183" y="5"/>
                </a:cxn>
                <a:cxn ang="0">
                  <a:pos x="187" y="8"/>
                </a:cxn>
                <a:cxn ang="0">
                  <a:pos x="188" y="12"/>
                </a:cxn>
                <a:cxn ang="0">
                  <a:pos x="189" y="7"/>
                </a:cxn>
                <a:cxn ang="0">
                  <a:pos x="189" y="6"/>
                </a:cxn>
              </a:cxnLst>
              <a:rect l="0" t="0" r="r" b="b"/>
              <a:pathLst>
                <a:path w="190" h="51">
                  <a:moveTo>
                    <a:pt x="15" y="0"/>
                  </a:moveTo>
                  <a:lnTo>
                    <a:pt x="10" y="26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3" y="28"/>
                  </a:lnTo>
                  <a:lnTo>
                    <a:pt x="1" y="32"/>
                  </a:lnTo>
                  <a:lnTo>
                    <a:pt x="0" y="35"/>
                  </a:lnTo>
                  <a:lnTo>
                    <a:pt x="1" y="39"/>
                  </a:lnTo>
                  <a:lnTo>
                    <a:pt x="2" y="42"/>
                  </a:lnTo>
                  <a:lnTo>
                    <a:pt x="3" y="43"/>
                  </a:lnTo>
                  <a:lnTo>
                    <a:pt x="4" y="43"/>
                  </a:lnTo>
                  <a:lnTo>
                    <a:pt x="5" y="41"/>
                  </a:lnTo>
                  <a:lnTo>
                    <a:pt x="5" y="43"/>
                  </a:lnTo>
                  <a:lnTo>
                    <a:pt x="5" y="46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2" y="44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6" y="46"/>
                  </a:lnTo>
                  <a:lnTo>
                    <a:pt x="20" y="44"/>
                  </a:lnTo>
                  <a:lnTo>
                    <a:pt x="32" y="40"/>
                  </a:lnTo>
                  <a:lnTo>
                    <a:pt x="39" y="36"/>
                  </a:lnTo>
                  <a:lnTo>
                    <a:pt x="44" y="34"/>
                  </a:lnTo>
                  <a:lnTo>
                    <a:pt x="48" y="31"/>
                  </a:lnTo>
                  <a:lnTo>
                    <a:pt x="52" y="28"/>
                  </a:lnTo>
                  <a:lnTo>
                    <a:pt x="56" y="25"/>
                  </a:lnTo>
                  <a:lnTo>
                    <a:pt x="60" y="23"/>
                  </a:lnTo>
                  <a:lnTo>
                    <a:pt x="63" y="22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6" y="14"/>
                  </a:lnTo>
                  <a:lnTo>
                    <a:pt x="82" y="10"/>
                  </a:lnTo>
                  <a:lnTo>
                    <a:pt x="86" y="9"/>
                  </a:lnTo>
                  <a:lnTo>
                    <a:pt x="91" y="10"/>
                  </a:lnTo>
                  <a:lnTo>
                    <a:pt x="95" y="13"/>
                  </a:lnTo>
                  <a:lnTo>
                    <a:pt x="99" y="13"/>
                  </a:lnTo>
                  <a:lnTo>
                    <a:pt x="105" y="11"/>
                  </a:lnTo>
                  <a:lnTo>
                    <a:pt x="110" y="7"/>
                  </a:lnTo>
                  <a:lnTo>
                    <a:pt x="115" y="8"/>
                  </a:lnTo>
                  <a:lnTo>
                    <a:pt x="120" y="12"/>
                  </a:lnTo>
                  <a:lnTo>
                    <a:pt x="123" y="18"/>
                  </a:lnTo>
                  <a:lnTo>
                    <a:pt x="127" y="20"/>
                  </a:lnTo>
                  <a:lnTo>
                    <a:pt x="131" y="21"/>
                  </a:lnTo>
                  <a:lnTo>
                    <a:pt x="134" y="21"/>
                  </a:lnTo>
                  <a:lnTo>
                    <a:pt x="138" y="21"/>
                  </a:lnTo>
                  <a:lnTo>
                    <a:pt x="141" y="23"/>
                  </a:lnTo>
                  <a:lnTo>
                    <a:pt x="144" y="25"/>
                  </a:lnTo>
                  <a:lnTo>
                    <a:pt x="149" y="25"/>
                  </a:lnTo>
                  <a:lnTo>
                    <a:pt x="154" y="24"/>
                  </a:lnTo>
                  <a:lnTo>
                    <a:pt x="159" y="23"/>
                  </a:lnTo>
                  <a:lnTo>
                    <a:pt x="163" y="21"/>
                  </a:lnTo>
                  <a:lnTo>
                    <a:pt x="165" y="18"/>
                  </a:lnTo>
                  <a:lnTo>
                    <a:pt x="167" y="15"/>
                  </a:lnTo>
                  <a:lnTo>
                    <a:pt x="169" y="13"/>
                  </a:lnTo>
                  <a:lnTo>
                    <a:pt x="172" y="12"/>
                  </a:lnTo>
                  <a:lnTo>
                    <a:pt x="174" y="11"/>
                  </a:lnTo>
                  <a:lnTo>
                    <a:pt x="177" y="10"/>
                  </a:lnTo>
                  <a:lnTo>
                    <a:pt x="180" y="8"/>
                  </a:lnTo>
                  <a:lnTo>
                    <a:pt x="183" y="5"/>
                  </a:lnTo>
                  <a:lnTo>
                    <a:pt x="185" y="6"/>
                  </a:lnTo>
                  <a:lnTo>
                    <a:pt x="187" y="8"/>
                  </a:lnTo>
                  <a:lnTo>
                    <a:pt x="188" y="12"/>
                  </a:lnTo>
                  <a:lnTo>
                    <a:pt x="189" y="10"/>
                  </a:lnTo>
                  <a:lnTo>
                    <a:pt x="189" y="7"/>
                  </a:lnTo>
                  <a:lnTo>
                    <a:pt x="189" y="6"/>
                  </a:lnTo>
                  <a:lnTo>
                    <a:pt x="189" y="1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7" name="SMARTInkAnnotation7"/>
            <p:cNvSpPr>
              <a:spLocks/>
            </p:cNvSpPr>
            <p:nvPr/>
          </p:nvSpPr>
          <p:spPr bwMode="auto">
            <a:xfrm>
              <a:off x="10223" y="5004"/>
              <a:ext cx="10" cy="43"/>
            </a:xfrm>
            <a:custGeom>
              <a:avLst/>
              <a:gdLst/>
              <a:ahLst/>
              <a:cxnLst>
                <a:cxn ang="0">
                  <a:pos x="9" y="42"/>
                </a:cxn>
                <a:cxn ang="0">
                  <a:pos x="9" y="6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0" y="13"/>
                </a:cxn>
              </a:cxnLst>
              <a:rect l="0" t="0" r="r" b="b"/>
              <a:pathLst>
                <a:path w="10" h="43">
                  <a:moveTo>
                    <a:pt x="9" y="42"/>
                  </a:moveTo>
                  <a:lnTo>
                    <a:pt x="9" y="6"/>
                  </a:lnTo>
                  <a:lnTo>
                    <a:pt x="8" y="0"/>
                  </a:lnTo>
                  <a:lnTo>
                    <a:pt x="7" y="0"/>
                  </a:lnTo>
                  <a:lnTo>
                    <a:pt x="0" y="13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8" name="SMARTInkAnnotation8"/>
            <p:cNvSpPr>
              <a:spLocks/>
            </p:cNvSpPr>
            <p:nvPr/>
          </p:nvSpPr>
          <p:spPr bwMode="auto">
            <a:xfrm>
              <a:off x="10116" y="4974"/>
              <a:ext cx="210" cy="334"/>
            </a:xfrm>
            <a:custGeom>
              <a:avLst/>
              <a:gdLst/>
              <a:ahLst/>
              <a:cxnLst>
                <a:cxn ang="0">
                  <a:pos x="129" y="8"/>
                </a:cxn>
                <a:cxn ang="0">
                  <a:pos x="126" y="0"/>
                </a:cxn>
                <a:cxn ang="0">
                  <a:pos x="117" y="34"/>
                </a:cxn>
                <a:cxn ang="0">
                  <a:pos x="116" y="53"/>
                </a:cxn>
                <a:cxn ang="0">
                  <a:pos x="106" y="67"/>
                </a:cxn>
                <a:cxn ang="0">
                  <a:pos x="89" y="87"/>
                </a:cxn>
                <a:cxn ang="0">
                  <a:pos x="73" y="92"/>
                </a:cxn>
                <a:cxn ang="0">
                  <a:pos x="56" y="105"/>
                </a:cxn>
                <a:cxn ang="0">
                  <a:pos x="43" y="113"/>
                </a:cxn>
                <a:cxn ang="0">
                  <a:pos x="34" y="130"/>
                </a:cxn>
                <a:cxn ang="0">
                  <a:pos x="27" y="139"/>
                </a:cxn>
                <a:cxn ang="0">
                  <a:pos x="19" y="154"/>
                </a:cxn>
                <a:cxn ang="0">
                  <a:pos x="12" y="169"/>
                </a:cxn>
                <a:cxn ang="0">
                  <a:pos x="11" y="171"/>
                </a:cxn>
                <a:cxn ang="0">
                  <a:pos x="2" y="169"/>
                </a:cxn>
                <a:cxn ang="0">
                  <a:pos x="0" y="163"/>
                </a:cxn>
                <a:cxn ang="0">
                  <a:pos x="7" y="158"/>
                </a:cxn>
                <a:cxn ang="0">
                  <a:pos x="12" y="183"/>
                </a:cxn>
                <a:cxn ang="0">
                  <a:pos x="23" y="208"/>
                </a:cxn>
                <a:cxn ang="0">
                  <a:pos x="42" y="195"/>
                </a:cxn>
                <a:cxn ang="0">
                  <a:pos x="52" y="155"/>
                </a:cxn>
                <a:cxn ang="0">
                  <a:pos x="62" y="121"/>
                </a:cxn>
                <a:cxn ang="0">
                  <a:pos x="71" y="107"/>
                </a:cxn>
                <a:cxn ang="0">
                  <a:pos x="84" y="91"/>
                </a:cxn>
                <a:cxn ang="0">
                  <a:pos x="94" y="97"/>
                </a:cxn>
                <a:cxn ang="0">
                  <a:pos x="104" y="97"/>
                </a:cxn>
                <a:cxn ang="0">
                  <a:pos x="113" y="111"/>
                </a:cxn>
                <a:cxn ang="0">
                  <a:pos x="123" y="115"/>
                </a:cxn>
                <a:cxn ang="0">
                  <a:pos x="133" y="131"/>
                </a:cxn>
                <a:cxn ang="0">
                  <a:pos x="149" y="144"/>
                </a:cxn>
                <a:cxn ang="0">
                  <a:pos x="155" y="155"/>
                </a:cxn>
                <a:cxn ang="0">
                  <a:pos x="163" y="162"/>
                </a:cxn>
                <a:cxn ang="0">
                  <a:pos x="172" y="179"/>
                </a:cxn>
                <a:cxn ang="0">
                  <a:pos x="180" y="190"/>
                </a:cxn>
                <a:cxn ang="0">
                  <a:pos x="184" y="214"/>
                </a:cxn>
                <a:cxn ang="0">
                  <a:pos x="191" y="228"/>
                </a:cxn>
                <a:cxn ang="0">
                  <a:pos x="194" y="253"/>
                </a:cxn>
                <a:cxn ang="0">
                  <a:pos x="200" y="267"/>
                </a:cxn>
                <a:cxn ang="0">
                  <a:pos x="204" y="293"/>
                </a:cxn>
                <a:cxn ang="0">
                  <a:pos x="209" y="309"/>
                </a:cxn>
                <a:cxn ang="0">
                  <a:pos x="205" y="327"/>
                </a:cxn>
                <a:cxn ang="0">
                  <a:pos x="209" y="325"/>
                </a:cxn>
                <a:cxn ang="0">
                  <a:pos x="204" y="324"/>
                </a:cxn>
              </a:cxnLst>
              <a:rect l="0" t="0" r="r" b="b"/>
              <a:pathLst>
                <a:path w="210" h="334">
                  <a:moveTo>
                    <a:pt x="116" y="34"/>
                  </a:moveTo>
                  <a:lnTo>
                    <a:pt x="127" y="13"/>
                  </a:lnTo>
                  <a:lnTo>
                    <a:pt x="129" y="8"/>
                  </a:lnTo>
                  <a:lnTo>
                    <a:pt x="129" y="6"/>
                  </a:lnTo>
                  <a:lnTo>
                    <a:pt x="127" y="5"/>
                  </a:lnTo>
                  <a:lnTo>
                    <a:pt x="126" y="0"/>
                  </a:lnTo>
                  <a:lnTo>
                    <a:pt x="123" y="9"/>
                  </a:lnTo>
                  <a:lnTo>
                    <a:pt x="118" y="29"/>
                  </a:lnTo>
                  <a:lnTo>
                    <a:pt x="117" y="34"/>
                  </a:lnTo>
                  <a:lnTo>
                    <a:pt x="117" y="40"/>
                  </a:lnTo>
                  <a:lnTo>
                    <a:pt x="117" y="48"/>
                  </a:lnTo>
                  <a:lnTo>
                    <a:pt x="116" y="53"/>
                  </a:lnTo>
                  <a:lnTo>
                    <a:pt x="114" y="56"/>
                  </a:lnTo>
                  <a:lnTo>
                    <a:pt x="111" y="58"/>
                  </a:lnTo>
                  <a:lnTo>
                    <a:pt x="106" y="67"/>
                  </a:lnTo>
                  <a:lnTo>
                    <a:pt x="100" y="76"/>
                  </a:lnTo>
                  <a:lnTo>
                    <a:pt x="94" y="84"/>
                  </a:lnTo>
                  <a:lnTo>
                    <a:pt x="89" y="87"/>
                  </a:lnTo>
                  <a:lnTo>
                    <a:pt x="84" y="88"/>
                  </a:lnTo>
                  <a:lnTo>
                    <a:pt x="79" y="90"/>
                  </a:lnTo>
                  <a:lnTo>
                    <a:pt x="73" y="92"/>
                  </a:lnTo>
                  <a:lnTo>
                    <a:pt x="67" y="97"/>
                  </a:lnTo>
                  <a:lnTo>
                    <a:pt x="61" y="101"/>
                  </a:lnTo>
                  <a:lnTo>
                    <a:pt x="56" y="105"/>
                  </a:lnTo>
                  <a:lnTo>
                    <a:pt x="51" y="107"/>
                  </a:lnTo>
                  <a:lnTo>
                    <a:pt x="47" y="108"/>
                  </a:lnTo>
                  <a:lnTo>
                    <a:pt x="43" y="113"/>
                  </a:lnTo>
                  <a:lnTo>
                    <a:pt x="40" y="119"/>
                  </a:lnTo>
                  <a:lnTo>
                    <a:pt x="36" y="126"/>
                  </a:lnTo>
                  <a:lnTo>
                    <a:pt x="34" y="130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27" y="139"/>
                  </a:lnTo>
                  <a:lnTo>
                    <a:pt x="25" y="146"/>
                  </a:lnTo>
                  <a:lnTo>
                    <a:pt x="22" y="151"/>
                  </a:lnTo>
                  <a:lnTo>
                    <a:pt x="19" y="154"/>
                  </a:lnTo>
                  <a:lnTo>
                    <a:pt x="16" y="156"/>
                  </a:lnTo>
                  <a:lnTo>
                    <a:pt x="14" y="159"/>
                  </a:lnTo>
                  <a:lnTo>
                    <a:pt x="12" y="169"/>
                  </a:lnTo>
                  <a:lnTo>
                    <a:pt x="11" y="171"/>
                  </a:lnTo>
                  <a:lnTo>
                    <a:pt x="11" y="172"/>
                  </a:lnTo>
                  <a:lnTo>
                    <a:pt x="11" y="171"/>
                  </a:lnTo>
                  <a:lnTo>
                    <a:pt x="9" y="170"/>
                  </a:lnTo>
                  <a:lnTo>
                    <a:pt x="3" y="170"/>
                  </a:lnTo>
                  <a:lnTo>
                    <a:pt x="2" y="169"/>
                  </a:lnTo>
                  <a:lnTo>
                    <a:pt x="1" y="164"/>
                  </a:lnTo>
                  <a:lnTo>
                    <a:pt x="1" y="158"/>
                  </a:lnTo>
                  <a:lnTo>
                    <a:pt x="0" y="163"/>
                  </a:lnTo>
                  <a:lnTo>
                    <a:pt x="1" y="163"/>
                  </a:lnTo>
                  <a:lnTo>
                    <a:pt x="5" y="157"/>
                  </a:lnTo>
                  <a:lnTo>
                    <a:pt x="7" y="158"/>
                  </a:lnTo>
                  <a:lnTo>
                    <a:pt x="9" y="168"/>
                  </a:lnTo>
                  <a:lnTo>
                    <a:pt x="10" y="175"/>
                  </a:lnTo>
                  <a:lnTo>
                    <a:pt x="12" y="183"/>
                  </a:lnTo>
                  <a:lnTo>
                    <a:pt x="15" y="191"/>
                  </a:lnTo>
                  <a:lnTo>
                    <a:pt x="17" y="198"/>
                  </a:lnTo>
                  <a:lnTo>
                    <a:pt x="23" y="208"/>
                  </a:lnTo>
                  <a:lnTo>
                    <a:pt x="26" y="209"/>
                  </a:lnTo>
                  <a:lnTo>
                    <a:pt x="30" y="208"/>
                  </a:lnTo>
                  <a:lnTo>
                    <a:pt x="42" y="195"/>
                  </a:lnTo>
                  <a:lnTo>
                    <a:pt x="46" y="185"/>
                  </a:lnTo>
                  <a:lnTo>
                    <a:pt x="49" y="171"/>
                  </a:lnTo>
                  <a:lnTo>
                    <a:pt x="52" y="155"/>
                  </a:lnTo>
                  <a:lnTo>
                    <a:pt x="55" y="141"/>
                  </a:lnTo>
                  <a:lnTo>
                    <a:pt x="58" y="130"/>
                  </a:lnTo>
                  <a:lnTo>
                    <a:pt x="62" y="121"/>
                  </a:lnTo>
                  <a:lnTo>
                    <a:pt x="65" y="114"/>
                  </a:lnTo>
                  <a:lnTo>
                    <a:pt x="68" y="110"/>
                  </a:lnTo>
                  <a:lnTo>
                    <a:pt x="71" y="107"/>
                  </a:lnTo>
                  <a:lnTo>
                    <a:pt x="78" y="98"/>
                  </a:lnTo>
                  <a:lnTo>
                    <a:pt x="81" y="93"/>
                  </a:lnTo>
                  <a:lnTo>
                    <a:pt x="84" y="91"/>
                  </a:lnTo>
                  <a:lnTo>
                    <a:pt x="87" y="93"/>
                  </a:lnTo>
                  <a:lnTo>
                    <a:pt x="91" y="96"/>
                  </a:lnTo>
                  <a:lnTo>
                    <a:pt x="94" y="97"/>
                  </a:lnTo>
                  <a:lnTo>
                    <a:pt x="97" y="96"/>
                  </a:lnTo>
                  <a:lnTo>
                    <a:pt x="100" y="95"/>
                  </a:lnTo>
                  <a:lnTo>
                    <a:pt x="104" y="97"/>
                  </a:lnTo>
                  <a:lnTo>
                    <a:pt x="107" y="102"/>
                  </a:lnTo>
                  <a:lnTo>
                    <a:pt x="110" y="108"/>
                  </a:lnTo>
                  <a:lnTo>
                    <a:pt x="113" y="111"/>
                  </a:lnTo>
                  <a:lnTo>
                    <a:pt x="116" y="112"/>
                  </a:lnTo>
                  <a:lnTo>
                    <a:pt x="120" y="112"/>
                  </a:lnTo>
                  <a:lnTo>
                    <a:pt x="123" y="115"/>
                  </a:lnTo>
                  <a:lnTo>
                    <a:pt x="126" y="120"/>
                  </a:lnTo>
                  <a:lnTo>
                    <a:pt x="129" y="127"/>
                  </a:lnTo>
                  <a:lnTo>
                    <a:pt x="133" y="131"/>
                  </a:lnTo>
                  <a:lnTo>
                    <a:pt x="136" y="134"/>
                  </a:lnTo>
                  <a:lnTo>
                    <a:pt x="142" y="139"/>
                  </a:lnTo>
                  <a:lnTo>
                    <a:pt x="149" y="144"/>
                  </a:lnTo>
                  <a:lnTo>
                    <a:pt x="151" y="147"/>
                  </a:lnTo>
                  <a:lnTo>
                    <a:pt x="153" y="153"/>
                  </a:lnTo>
                  <a:lnTo>
                    <a:pt x="155" y="155"/>
                  </a:lnTo>
                  <a:lnTo>
                    <a:pt x="157" y="157"/>
                  </a:lnTo>
                  <a:lnTo>
                    <a:pt x="160" y="158"/>
                  </a:lnTo>
                  <a:lnTo>
                    <a:pt x="163" y="162"/>
                  </a:lnTo>
                  <a:lnTo>
                    <a:pt x="165" y="167"/>
                  </a:lnTo>
                  <a:lnTo>
                    <a:pt x="168" y="175"/>
                  </a:lnTo>
                  <a:lnTo>
                    <a:pt x="172" y="179"/>
                  </a:lnTo>
                  <a:lnTo>
                    <a:pt x="175" y="182"/>
                  </a:lnTo>
                  <a:lnTo>
                    <a:pt x="178" y="184"/>
                  </a:lnTo>
                  <a:lnTo>
                    <a:pt x="180" y="190"/>
                  </a:lnTo>
                  <a:lnTo>
                    <a:pt x="181" y="198"/>
                  </a:lnTo>
                  <a:lnTo>
                    <a:pt x="182" y="208"/>
                  </a:lnTo>
                  <a:lnTo>
                    <a:pt x="184" y="214"/>
                  </a:lnTo>
                  <a:lnTo>
                    <a:pt x="186" y="219"/>
                  </a:lnTo>
                  <a:lnTo>
                    <a:pt x="189" y="222"/>
                  </a:lnTo>
                  <a:lnTo>
                    <a:pt x="191" y="228"/>
                  </a:lnTo>
                  <a:lnTo>
                    <a:pt x="192" y="236"/>
                  </a:lnTo>
                  <a:lnTo>
                    <a:pt x="192" y="246"/>
                  </a:lnTo>
                  <a:lnTo>
                    <a:pt x="194" y="253"/>
                  </a:lnTo>
                  <a:lnTo>
                    <a:pt x="196" y="257"/>
                  </a:lnTo>
                  <a:lnTo>
                    <a:pt x="199" y="260"/>
                  </a:lnTo>
                  <a:lnTo>
                    <a:pt x="200" y="267"/>
                  </a:lnTo>
                  <a:lnTo>
                    <a:pt x="201" y="275"/>
                  </a:lnTo>
                  <a:lnTo>
                    <a:pt x="202" y="285"/>
                  </a:lnTo>
                  <a:lnTo>
                    <a:pt x="204" y="293"/>
                  </a:lnTo>
                  <a:lnTo>
                    <a:pt x="206" y="299"/>
                  </a:lnTo>
                  <a:lnTo>
                    <a:pt x="208" y="304"/>
                  </a:lnTo>
                  <a:lnTo>
                    <a:pt x="209" y="309"/>
                  </a:lnTo>
                  <a:lnTo>
                    <a:pt x="208" y="313"/>
                  </a:lnTo>
                  <a:lnTo>
                    <a:pt x="207" y="317"/>
                  </a:lnTo>
                  <a:lnTo>
                    <a:pt x="205" y="327"/>
                  </a:lnTo>
                  <a:lnTo>
                    <a:pt x="205" y="332"/>
                  </a:lnTo>
                  <a:lnTo>
                    <a:pt x="205" y="333"/>
                  </a:lnTo>
                  <a:lnTo>
                    <a:pt x="209" y="325"/>
                  </a:lnTo>
                  <a:lnTo>
                    <a:pt x="209" y="323"/>
                  </a:lnTo>
                  <a:lnTo>
                    <a:pt x="209" y="322"/>
                  </a:lnTo>
                  <a:lnTo>
                    <a:pt x="204" y="324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9" name="SMARTInkAnnotation9"/>
            <p:cNvSpPr>
              <a:spLocks/>
            </p:cNvSpPr>
            <p:nvPr/>
          </p:nvSpPr>
          <p:spPr bwMode="auto">
            <a:xfrm>
              <a:off x="10097" y="5317"/>
              <a:ext cx="69" cy="176"/>
            </a:xfrm>
            <a:custGeom>
              <a:avLst/>
              <a:gdLst/>
              <a:ahLst/>
              <a:cxnLst>
                <a:cxn ang="0">
                  <a:pos x="68" y="175"/>
                </a:cxn>
                <a:cxn ang="0">
                  <a:pos x="68" y="134"/>
                </a:cxn>
                <a:cxn ang="0">
                  <a:pos x="66" y="125"/>
                </a:cxn>
                <a:cxn ang="0">
                  <a:pos x="62" y="122"/>
                </a:cxn>
                <a:cxn ang="0">
                  <a:pos x="57" y="124"/>
                </a:cxn>
                <a:cxn ang="0">
                  <a:pos x="54" y="120"/>
                </a:cxn>
                <a:cxn ang="0">
                  <a:pos x="52" y="114"/>
                </a:cxn>
                <a:cxn ang="0">
                  <a:pos x="51" y="105"/>
                </a:cxn>
                <a:cxn ang="0">
                  <a:pos x="49" y="98"/>
                </a:cxn>
                <a:cxn ang="0">
                  <a:pos x="47" y="93"/>
                </a:cxn>
                <a:cxn ang="0">
                  <a:pos x="44" y="88"/>
                </a:cxn>
                <a:cxn ang="0">
                  <a:pos x="41" y="84"/>
                </a:cxn>
                <a:cxn ang="0">
                  <a:pos x="38" y="80"/>
                </a:cxn>
                <a:cxn ang="0">
                  <a:pos x="35" y="76"/>
                </a:cxn>
                <a:cxn ang="0">
                  <a:pos x="32" y="70"/>
                </a:cxn>
                <a:cxn ang="0">
                  <a:pos x="29" y="63"/>
                </a:cxn>
                <a:cxn ang="0">
                  <a:pos x="26" y="55"/>
                </a:cxn>
                <a:cxn ang="0">
                  <a:pos x="22" y="49"/>
                </a:cxn>
                <a:cxn ang="0">
                  <a:pos x="19" y="44"/>
                </a:cxn>
                <a:cxn ang="0">
                  <a:pos x="16" y="39"/>
                </a:cxn>
                <a:cxn ang="0">
                  <a:pos x="14" y="33"/>
                </a:cxn>
                <a:cxn ang="0">
                  <a:pos x="12" y="25"/>
                </a:cxn>
                <a:cxn ang="0">
                  <a:pos x="12" y="17"/>
                </a:cxn>
                <a:cxn ang="0">
                  <a:pos x="10" y="13"/>
                </a:cxn>
                <a:cxn ang="0">
                  <a:pos x="8" y="11"/>
                </a:cxn>
                <a:cxn ang="0">
                  <a:pos x="5" y="11"/>
                </a:cxn>
                <a:cxn ang="0">
                  <a:pos x="3" y="8"/>
                </a:cxn>
                <a:cxn ang="0">
                  <a:pos x="2" y="5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4"/>
                </a:cxn>
                <a:cxn ang="0">
                  <a:pos x="0" y="14"/>
                </a:cxn>
                <a:cxn ang="0">
                  <a:pos x="0" y="26"/>
                </a:cxn>
                <a:cxn ang="0">
                  <a:pos x="0" y="39"/>
                </a:cxn>
              </a:cxnLst>
              <a:rect l="0" t="0" r="r" b="b"/>
              <a:pathLst>
                <a:path w="69" h="176">
                  <a:moveTo>
                    <a:pt x="68" y="175"/>
                  </a:moveTo>
                  <a:lnTo>
                    <a:pt x="68" y="134"/>
                  </a:lnTo>
                  <a:lnTo>
                    <a:pt x="66" y="125"/>
                  </a:lnTo>
                  <a:lnTo>
                    <a:pt x="62" y="122"/>
                  </a:lnTo>
                  <a:lnTo>
                    <a:pt x="57" y="124"/>
                  </a:lnTo>
                  <a:lnTo>
                    <a:pt x="54" y="120"/>
                  </a:lnTo>
                  <a:lnTo>
                    <a:pt x="52" y="114"/>
                  </a:lnTo>
                  <a:lnTo>
                    <a:pt x="51" y="105"/>
                  </a:lnTo>
                  <a:lnTo>
                    <a:pt x="49" y="98"/>
                  </a:lnTo>
                  <a:lnTo>
                    <a:pt x="47" y="93"/>
                  </a:lnTo>
                  <a:lnTo>
                    <a:pt x="44" y="88"/>
                  </a:lnTo>
                  <a:lnTo>
                    <a:pt x="41" y="84"/>
                  </a:lnTo>
                  <a:lnTo>
                    <a:pt x="38" y="80"/>
                  </a:lnTo>
                  <a:lnTo>
                    <a:pt x="35" y="76"/>
                  </a:lnTo>
                  <a:lnTo>
                    <a:pt x="32" y="70"/>
                  </a:lnTo>
                  <a:lnTo>
                    <a:pt x="29" y="63"/>
                  </a:lnTo>
                  <a:lnTo>
                    <a:pt x="26" y="55"/>
                  </a:lnTo>
                  <a:lnTo>
                    <a:pt x="22" y="49"/>
                  </a:lnTo>
                  <a:lnTo>
                    <a:pt x="19" y="44"/>
                  </a:lnTo>
                  <a:lnTo>
                    <a:pt x="16" y="39"/>
                  </a:lnTo>
                  <a:lnTo>
                    <a:pt x="14" y="33"/>
                  </a:lnTo>
                  <a:lnTo>
                    <a:pt x="12" y="25"/>
                  </a:lnTo>
                  <a:lnTo>
                    <a:pt x="12" y="17"/>
                  </a:lnTo>
                  <a:lnTo>
                    <a:pt x="10" y="13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3" y="8"/>
                  </a:lnTo>
                  <a:lnTo>
                    <a:pt x="2" y="5"/>
                  </a:lnTo>
                  <a:lnTo>
                    <a:pt x="1" y="0"/>
                  </a:lnTo>
                  <a:lnTo>
                    <a:pt x="1" y="4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39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0" name="SMARTInkAnnotation10"/>
            <p:cNvSpPr>
              <a:spLocks/>
            </p:cNvSpPr>
            <p:nvPr/>
          </p:nvSpPr>
          <p:spPr bwMode="auto">
            <a:xfrm>
              <a:off x="10300" y="4959"/>
              <a:ext cx="301" cy="118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47"/>
                </a:cxn>
                <a:cxn ang="0">
                  <a:pos x="0" y="52"/>
                </a:cxn>
                <a:cxn ang="0">
                  <a:pos x="0" y="46"/>
                </a:cxn>
                <a:cxn ang="0">
                  <a:pos x="1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8" y="52"/>
                </a:cxn>
                <a:cxn ang="0">
                  <a:pos x="11" y="50"/>
                </a:cxn>
                <a:cxn ang="0">
                  <a:pos x="14" y="46"/>
                </a:cxn>
                <a:cxn ang="0">
                  <a:pos x="17" y="46"/>
                </a:cxn>
                <a:cxn ang="0">
                  <a:pos x="20" y="48"/>
                </a:cxn>
                <a:cxn ang="0">
                  <a:pos x="23" y="51"/>
                </a:cxn>
                <a:cxn ang="0">
                  <a:pos x="27" y="53"/>
                </a:cxn>
                <a:cxn ang="0">
                  <a:pos x="32" y="52"/>
                </a:cxn>
                <a:cxn ang="0">
                  <a:pos x="38" y="51"/>
                </a:cxn>
                <a:cxn ang="0">
                  <a:pos x="47" y="50"/>
                </a:cxn>
                <a:cxn ang="0">
                  <a:pos x="55" y="49"/>
                </a:cxn>
                <a:cxn ang="0">
                  <a:pos x="66" y="49"/>
                </a:cxn>
                <a:cxn ang="0">
                  <a:pos x="72" y="48"/>
                </a:cxn>
                <a:cxn ang="0">
                  <a:pos x="78" y="46"/>
                </a:cxn>
                <a:cxn ang="0">
                  <a:pos x="85" y="44"/>
                </a:cxn>
                <a:cxn ang="0">
                  <a:pos x="91" y="42"/>
                </a:cxn>
                <a:cxn ang="0">
                  <a:pos x="97" y="41"/>
                </a:cxn>
                <a:cxn ang="0">
                  <a:pos x="104" y="40"/>
                </a:cxn>
                <a:cxn ang="0">
                  <a:pos x="110" y="38"/>
                </a:cxn>
                <a:cxn ang="0">
                  <a:pos x="116" y="34"/>
                </a:cxn>
                <a:cxn ang="0">
                  <a:pos x="123" y="29"/>
                </a:cxn>
                <a:cxn ang="0">
                  <a:pos x="129" y="28"/>
                </a:cxn>
                <a:cxn ang="0">
                  <a:pos x="136" y="30"/>
                </a:cxn>
                <a:cxn ang="0">
                  <a:pos x="142" y="33"/>
                </a:cxn>
                <a:cxn ang="0">
                  <a:pos x="149" y="33"/>
                </a:cxn>
                <a:cxn ang="0">
                  <a:pos x="155" y="30"/>
                </a:cxn>
                <a:cxn ang="0">
                  <a:pos x="162" y="27"/>
                </a:cxn>
                <a:cxn ang="0">
                  <a:pos x="168" y="28"/>
                </a:cxn>
                <a:cxn ang="0">
                  <a:pos x="174" y="31"/>
                </a:cxn>
                <a:cxn ang="0">
                  <a:pos x="181" y="37"/>
                </a:cxn>
                <a:cxn ang="0">
                  <a:pos x="188" y="39"/>
                </a:cxn>
                <a:cxn ang="0">
                  <a:pos x="197" y="38"/>
                </a:cxn>
                <a:cxn ang="0">
                  <a:pos x="205" y="35"/>
                </a:cxn>
                <a:cxn ang="0">
                  <a:pos x="213" y="35"/>
                </a:cxn>
                <a:cxn ang="0">
                  <a:pos x="221" y="38"/>
                </a:cxn>
                <a:cxn ang="0">
                  <a:pos x="228" y="41"/>
                </a:cxn>
                <a:cxn ang="0">
                  <a:pos x="236" y="43"/>
                </a:cxn>
                <a:cxn ang="0">
                  <a:pos x="245" y="43"/>
                </a:cxn>
                <a:cxn ang="0">
                  <a:pos x="253" y="41"/>
                </a:cxn>
                <a:cxn ang="0">
                  <a:pos x="263" y="36"/>
                </a:cxn>
                <a:cxn ang="0">
                  <a:pos x="272" y="29"/>
                </a:cxn>
                <a:cxn ang="0">
                  <a:pos x="300" y="0"/>
                </a:cxn>
              </a:cxnLst>
              <a:rect l="0" t="0" r="r" b="b"/>
              <a:pathLst>
                <a:path w="301" h="118">
                  <a:moveTo>
                    <a:pt x="0" y="117"/>
                  </a:moveTo>
                  <a:lnTo>
                    <a:pt x="0" y="71"/>
                  </a:lnTo>
                  <a:lnTo>
                    <a:pt x="0" y="74"/>
                  </a:lnTo>
                  <a:lnTo>
                    <a:pt x="0" y="47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1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8" y="52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7" y="46"/>
                  </a:lnTo>
                  <a:lnTo>
                    <a:pt x="20" y="48"/>
                  </a:lnTo>
                  <a:lnTo>
                    <a:pt x="23" y="51"/>
                  </a:lnTo>
                  <a:lnTo>
                    <a:pt x="27" y="53"/>
                  </a:lnTo>
                  <a:lnTo>
                    <a:pt x="32" y="52"/>
                  </a:lnTo>
                  <a:lnTo>
                    <a:pt x="38" y="51"/>
                  </a:lnTo>
                  <a:lnTo>
                    <a:pt x="47" y="50"/>
                  </a:lnTo>
                  <a:lnTo>
                    <a:pt x="55" y="49"/>
                  </a:lnTo>
                  <a:lnTo>
                    <a:pt x="66" y="49"/>
                  </a:lnTo>
                  <a:lnTo>
                    <a:pt x="72" y="48"/>
                  </a:lnTo>
                  <a:lnTo>
                    <a:pt x="78" y="46"/>
                  </a:lnTo>
                  <a:lnTo>
                    <a:pt x="85" y="44"/>
                  </a:lnTo>
                  <a:lnTo>
                    <a:pt x="91" y="42"/>
                  </a:lnTo>
                  <a:lnTo>
                    <a:pt x="97" y="41"/>
                  </a:lnTo>
                  <a:lnTo>
                    <a:pt x="104" y="40"/>
                  </a:lnTo>
                  <a:lnTo>
                    <a:pt x="110" y="38"/>
                  </a:lnTo>
                  <a:lnTo>
                    <a:pt x="116" y="34"/>
                  </a:lnTo>
                  <a:lnTo>
                    <a:pt x="123" y="29"/>
                  </a:lnTo>
                  <a:lnTo>
                    <a:pt x="129" y="28"/>
                  </a:lnTo>
                  <a:lnTo>
                    <a:pt x="136" y="30"/>
                  </a:lnTo>
                  <a:lnTo>
                    <a:pt x="142" y="33"/>
                  </a:lnTo>
                  <a:lnTo>
                    <a:pt x="149" y="33"/>
                  </a:lnTo>
                  <a:lnTo>
                    <a:pt x="155" y="30"/>
                  </a:lnTo>
                  <a:lnTo>
                    <a:pt x="162" y="27"/>
                  </a:lnTo>
                  <a:lnTo>
                    <a:pt x="168" y="28"/>
                  </a:lnTo>
                  <a:lnTo>
                    <a:pt x="174" y="31"/>
                  </a:lnTo>
                  <a:lnTo>
                    <a:pt x="181" y="37"/>
                  </a:lnTo>
                  <a:lnTo>
                    <a:pt x="188" y="39"/>
                  </a:lnTo>
                  <a:lnTo>
                    <a:pt x="197" y="38"/>
                  </a:lnTo>
                  <a:lnTo>
                    <a:pt x="205" y="35"/>
                  </a:lnTo>
                  <a:lnTo>
                    <a:pt x="213" y="35"/>
                  </a:lnTo>
                  <a:lnTo>
                    <a:pt x="221" y="38"/>
                  </a:lnTo>
                  <a:lnTo>
                    <a:pt x="228" y="41"/>
                  </a:lnTo>
                  <a:lnTo>
                    <a:pt x="236" y="43"/>
                  </a:lnTo>
                  <a:lnTo>
                    <a:pt x="245" y="43"/>
                  </a:lnTo>
                  <a:lnTo>
                    <a:pt x="253" y="41"/>
                  </a:lnTo>
                  <a:lnTo>
                    <a:pt x="263" y="36"/>
                  </a:lnTo>
                  <a:lnTo>
                    <a:pt x="272" y="29"/>
                  </a:lnTo>
                  <a:lnTo>
                    <a:pt x="300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1" name="SMARTInkAnnotation11"/>
            <p:cNvSpPr>
              <a:spLocks/>
            </p:cNvSpPr>
            <p:nvPr/>
          </p:nvSpPr>
          <p:spPr bwMode="auto">
            <a:xfrm>
              <a:off x="10213" y="5279"/>
              <a:ext cx="127" cy="272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1" y="36"/>
                </a:cxn>
                <a:cxn ang="0">
                  <a:pos x="120" y="43"/>
                </a:cxn>
                <a:cxn ang="0">
                  <a:pos x="121" y="45"/>
                </a:cxn>
                <a:cxn ang="0">
                  <a:pos x="123" y="43"/>
                </a:cxn>
                <a:cxn ang="0">
                  <a:pos x="123" y="45"/>
                </a:cxn>
                <a:cxn ang="0">
                  <a:pos x="122" y="49"/>
                </a:cxn>
                <a:cxn ang="0">
                  <a:pos x="117" y="67"/>
                </a:cxn>
                <a:cxn ang="0">
                  <a:pos x="116" y="73"/>
                </a:cxn>
                <a:cxn ang="0">
                  <a:pos x="116" y="80"/>
                </a:cxn>
                <a:cxn ang="0">
                  <a:pos x="116" y="79"/>
                </a:cxn>
                <a:cxn ang="0">
                  <a:pos x="113" y="87"/>
                </a:cxn>
                <a:cxn ang="0">
                  <a:pos x="111" y="93"/>
                </a:cxn>
                <a:cxn ang="0">
                  <a:pos x="110" y="97"/>
                </a:cxn>
                <a:cxn ang="0">
                  <a:pos x="109" y="98"/>
                </a:cxn>
                <a:cxn ang="0">
                  <a:pos x="108" y="97"/>
                </a:cxn>
                <a:cxn ang="0">
                  <a:pos x="106" y="102"/>
                </a:cxn>
                <a:cxn ang="0">
                  <a:pos x="104" y="109"/>
                </a:cxn>
                <a:cxn ang="0">
                  <a:pos x="98" y="130"/>
                </a:cxn>
                <a:cxn ang="0">
                  <a:pos x="89" y="160"/>
                </a:cxn>
                <a:cxn ang="0">
                  <a:pos x="87" y="162"/>
                </a:cxn>
                <a:cxn ang="0">
                  <a:pos x="85" y="163"/>
                </a:cxn>
                <a:cxn ang="0">
                  <a:pos x="83" y="163"/>
                </a:cxn>
                <a:cxn ang="0">
                  <a:pos x="80" y="165"/>
                </a:cxn>
                <a:cxn ang="0">
                  <a:pos x="77" y="167"/>
                </a:cxn>
                <a:cxn ang="0">
                  <a:pos x="74" y="169"/>
                </a:cxn>
                <a:cxn ang="0">
                  <a:pos x="71" y="170"/>
                </a:cxn>
                <a:cxn ang="0">
                  <a:pos x="68" y="169"/>
                </a:cxn>
                <a:cxn ang="0">
                  <a:pos x="65" y="168"/>
                </a:cxn>
                <a:cxn ang="0">
                  <a:pos x="61" y="170"/>
                </a:cxn>
                <a:cxn ang="0">
                  <a:pos x="58" y="175"/>
                </a:cxn>
                <a:cxn ang="0">
                  <a:pos x="55" y="181"/>
                </a:cxn>
                <a:cxn ang="0">
                  <a:pos x="53" y="184"/>
                </a:cxn>
                <a:cxn ang="0">
                  <a:pos x="51" y="185"/>
                </a:cxn>
                <a:cxn ang="0">
                  <a:pos x="50" y="185"/>
                </a:cxn>
                <a:cxn ang="0">
                  <a:pos x="46" y="193"/>
                </a:cxn>
                <a:cxn ang="0">
                  <a:pos x="44" y="200"/>
                </a:cxn>
                <a:cxn ang="0">
                  <a:pos x="40" y="202"/>
                </a:cxn>
                <a:cxn ang="0">
                  <a:pos x="35" y="201"/>
                </a:cxn>
                <a:cxn ang="0">
                  <a:pos x="30" y="199"/>
                </a:cxn>
                <a:cxn ang="0">
                  <a:pos x="25" y="200"/>
                </a:cxn>
                <a:cxn ang="0">
                  <a:pos x="21" y="205"/>
                </a:cxn>
                <a:cxn ang="0">
                  <a:pos x="17" y="211"/>
                </a:cxn>
                <a:cxn ang="0">
                  <a:pos x="14" y="218"/>
                </a:cxn>
                <a:cxn ang="0">
                  <a:pos x="10" y="226"/>
                </a:cxn>
                <a:cxn ang="0">
                  <a:pos x="7" y="235"/>
                </a:cxn>
                <a:cxn ang="0">
                  <a:pos x="5" y="242"/>
                </a:cxn>
                <a:cxn ang="0">
                  <a:pos x="3" y="250"/>
                </a:cxn>
                <a:cxn ang="0">
                  <a:pos x="0" y="271"/>
                </a:cxn>
              </a:cxnLst>
              <a:rect l="0" t="0" r="r" b="b"/>
              <a:pathLst>
                <a:path w="127" h="272">
                  <a:moveTo>
                    <a:pt x="126" y="0"/>
                  </a:moveTo>
                  <a:lnTo>
                    <a:pt x="121" y="36"/>
                  </a:lnTo>
                  <a:lnTo>
                    <a:pt x="120" y="43"/>
                  </a:lnTo>
                  <a:lnTo>
                    <a:pt x="121" y="45"/>
                  </a:lnTo>
                  <a:lnTo>
                    <a:pt x="123" y="43"/>
                  </a:lnTo>
                  <a:lnTo>
                    <a:pt x="123" y="45"/>
                  </a:lnTo>
                  <a:lnTo>
                    <a:pt x="122" y="49"/>
                  </a:lnTo>
                  <a:lnTo>
                    <a:pt x="117" y="67"/>
                  </a:lnTo>
                  <a:lnTo>
                    <a:pt x="116" y="73"/>
                  </a:lnTo>
                  <a:lnTo>
                    <a:pt x="116" y="80"/>
                  </a:lnTo>
                  <a:lnTo>
                    <a:pt x="116" y="79"/>
                  </a:lnTo>
                  <a:lnTo>
                    <a:pt x="113" y="87"/>
                  </a:lnTo>
                  <a:lnTo>
                    <a:pt x="111" y="93"/>
                  </a:lnTo>
                  <a:lnTo>
                    <a:pt x="110" y="97"/>
                  </a:lnTo>
                  <a:lnTo>
                    <a:pt x="109" y="98"/>
                  </a:lnTo>
                  <a:lnTo>
                    <a:pt x="108" y="97"/>
                  </a:lnTo>
                  <a:lnTo>
                    <a:pt x="106" y="102"/>
                  </a:lnTo>
                  <a:lnTo>
                    <a:pt x="104" y="109"/>
                  </a:lnTo>
                  <a:lnTo>
                    <a:pt x="98" y="130"/>
                  </a:lnTo>
                  <a:lnTo>
                    <a:pt x="89" y="160"/>
                  </a:lnTo>
                  <a:lnTo>
                    <a:pt x="87" y="162"/>
                  </a:lnTo>
                  <a:lnTo>
                    <a:pt x="85" y="163"/>
                  </a:lnTo>
                  <a:lnTo>
                    <a:pt x="83" y="163"/>
                  </a:lnTo>
                  <a:lnTo>
                    <a:pt x="80" y="165"/>
                  </a:lnTo>
                  <a:lnTo>
                    <a:pt x="77" y="167"/>
                  </a:lnTo>
                  <a:lnTo>
                    <a:pt x="74" y="169"/>
                  </a:lnTo>
                  <a:lnTo>
                    <a:pt x="71" y="170"/>
                  </a:lnTo>
                  <a:lnTo>
                    <a:pt x="68" y="169"/>
                  </a:lnTo>
                  <a:lnTo>
                    <a:pt x="65" y="168"/>
                  </a:lnTo>
                  <a:lnTo>
                    <a:pt x="61" y="170"/>
                  </a:lnTo>
                  <a:lnTo>
                    <a:pt x="58" y="175"/>
                  </a:lnTo>
                  <a:lnTo>
                    <a:pt x="55" y="181"/>
                  </a:lnTo>
                  <a:lnTo>
                    <a:pt x="53" y="184"/>
                  </a:lnTo>
                  <a:lnTo>
                    <a:pt x="51" y="185"/>
                  </a:lnTo>
                  <a:lnTo>
                    <a:pt x="50" y="185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0" y="202"/>
                  </a:lnTo>
                  <a:lnTo>
                    <a:pt x="35" y="201"/>
                  </a:lnTo>
                  <a:lnTo>
                    <a:pt x="30" y="199"/>
                  </a:lnTo>
                  <a:lnTo>
                    <a:pt x="25" y="200"/>
                  </a:lnTo>
                  <a:lnTo>
                    <a:pt x="21" y="205"/>
                  </a:lnTo>
                  <a:lnTo>
                    <a:pt x="17" y="211"/>
                  </a:lnTo>
                  <a:lnTo>
                    <a:pt x="14" y="218"/>
                  </a:lnTo>
                  <a:lnTo>
                    <a:pt x="10" y="226"/>
                  </a:lnTo>
                  <a:lnTo>
                    <a:pt x="7" y="235"/>
                  </a:lnTo>
                  <a:lnTo>
                    <a:pt x="5" y="242"/>
                  </a:lnTo>
                  <a:lnTo>
                    <a:pt x="3" y="250"/>
                  </a:lnTo>
                  <a:lnTo>
                    <a:pt x="0" y="271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2" name="SMARTInkAnnotation12"/>
            <p:cNvSpPr>
              <a:spLocks/>
            </p:cNvSpPr>
            <p:nvPr/>
          </p:nvSpPr>
          <p:spPr bwMode="auto">
            <a:xfrm>
              <a:off x="10071" y="5703"/>
              <a:ext cx="230" cy="285"/>
            </a:xfrm>
            <a:custGeom>
              <a:avLst/>
              <a:gdLst/>
              <a:ahLst/>
              <a:cxnLst>
                <a:cxn ang="0">
                  <a:pos x="137" y="2"/>
                </a:cxn>
                <a:cxn ang="0">
                  <a:pos x="134" y="5"/>
                </a:cxn>
                <a:cxn ang="0">
                  <a:pos x="133" y="7"/>
                </a:cxn>
                <a:cxn ang="0">
                  <a:pos x="132" y="1"/>
                </a:cxn>
                <a:cxn ang="0">
                  <a:pos x="124" y="18"/>
                </a:cxn>
                <a:cxn ang="0">
                  <a:pos x="118" y="31"/>
                </a:cxn>
                <a:cxn ang="0">
                  <a:pos x="109" y="43"/>
                </a:cxn>
                <a:cxn ang="0">
                  <a:pos x="105" y="53"/>
                </a:cxn>
                <a:cxn ang="0">
                  <a:pos x="95" y="68"/>
                </a:cxn>
                <a:cxn ang="0">
                  <a:pos x="89" y="85"/>
                </a:cxn>
                <a:cxn ang="0">
                  <a:pos x="83" y="93"/>
                </a:cxn>
                <a:cxn ang="0">
                  <a:pos x="77" y="100"/>
                </a:cxn>
                <a:cxn ang="0">
                  <a:pos x="71" y="118"/>
                </a:cxn>
                <a:cxn ang="0">
                  <a:pos x="65" y="126"/>
                </a:cxn>
                <a:cxn ang="0">
                  <a:pos x="58" y="132"/>
                </a:cxn>
                <a:cxn ang="0">
                  <a:pos x="47" y="161"/>
                </a:cxn>
                <a:cxn ang="0">
                  <a:pos x="41" y="175"/>
                </a:cxn>
                <a:cxn ang="0">
                  <a:pos x="28" y="194"/>
                </a:cxn>
                <a:cxn ang="0">
                  <a:pos x="20" y="201"/>
                </a:cxn>
                <a:cxn ang="0">
                  <a:pos x="18" y="199"/>
                </a:cxn>
                <a:cxn ang="0">
                  <a:pos x="14" y="206"/>
                </a:cxn>
                <a:cxn ang="0">
                  <a:pos x="10" y="215"/>
                </a:cxn>
                <a:cxn ang="0">
                  <a:pos x="8" y="216"/>
                </a:cxn>
                <a:cxn ang="0">
                  <a:pos x="2" y="231"/>
                </a:cxn>
                <a:cxn ang="0">
                  <a:pos x="2" y="235"/>
                </a:cxn>
                <a:cxn ang="0">
                  <a:pos x="3" y="237"/>
                </a:cxn>
                <a:cxn ang="0">
                  <a:pos x="0" y="247"/>
                </a:cxn>
                <a:cxn ang="0">
                  <a:pos x="3" y="246"/>
                </a:cxn>
                <a:cxn ang="0">
                  <a:pos x="6" y="236"/>
                </a:cxn>
                <a:cxn ang="0">
                  <a:pos x="8" y="229"/>
                </a:cxn>
                <a:cxn ang="0">
                  <a:pos x="12" y="232"/>
                </a:cxn>
                <a:cxn ang="0">
                  <a:pos x="14" y="230"/>
                </a:cxn>
                <a:cxn ang="0">
                  <a:pos x="16" y="229"/>
                </a:cxn>
                <a:cxn ang="0">
                  <a:pos x="24" y="236"/>
                </a:cxn>
                <a:cxn ang="0">
                  <a:pos x="30" y="226"/>
                </a:cxn>
                <a:cxn ang="0">
                  <a:pos x="36" y="229"/>
                </a:cxn>
                <a:cxn ang="0">
                  <a:pos x="42" y="236"/>
                </a:cxn>
                <a:cxn ang="0">
                  <a:pos x="49" y="236"/>
                </a:cxn>
                <a:cxn ang="0">
                  <a:pos x="58" y="240"/>
                </a:cxn>
                <a:cxn ang="0">
                  <a:pos x="65" y="240"/>
                </a:cxn>
                <a:cxn ang="0">
                  <a:pos x="72" y="237"/>
                </a:cxn>
                <a:cxn ang="0">
                  <a:pos x="83" y="236"/>
                </a:cxn>
                <a:cxn ang="0">
                  <a:pos x="92" y="235"/>
                </a:cxn>
                <a:cxn ang="0">
                  <a:pos x="100" y="234"/>
                </a:cxn>
                <a:cxn ang="0">
                  <a:pos x="111" y="230"/>
                </a:cxn>
                <a:cxn ang="0">
                  <a:pos x="123" y="233"/>
                </a:cxn>
                <a:cxn ang="0">
                  <a:pos x="134" y="238"/>
                </a:cxn>
                <a:cxn ang="0">
                  <a:pos x="138" y="237"/>
                </a:cxn>
                <a:cxn ang="0">
                  <a:pos x="146" y="244"/>
                </a:cxn>
                <a:cxn ang="0">
                  <a:pos x="157" y="254"/>
                </a:cxn>
                <a:cxn ang="0">
                  <a:pos x="169" y="255"/>
                </a:cxn>
                <a:cxn ang="0">
                  <a:pos x="178" y="260"/>
                </a:cxn>
                <a:cxn ang="0">
                  <a:pos x="186" y="266"/>
                </a:cxn>
                <a:cxn ang="0">
                  <a:pos x="193" y="266"/>
                </a:cxn>
                <a:cxn ang="0">
                  <a:pos x="200" y="267"/>
                </a:cxn>
                <a:cxn ang="0">
                  <a:pos x="210" y="272"/>
                </a:cxn>
                <a:cxn ang="0">
                  <a:pos x="216" y="271"/>
                </a:cxn>
                <a:cxn ang="0">
                  <a:pos x="225" y="270"/>
                </a:cxn>
                <a:cxn ang="0">
                  <a:pos x="227" y="280"/>
                </a:cxn>
                <a:cxn ang="0">
                  <a:pos x="228" y="284"/>
                </a:cxn>
              </a:cxnLst>
              <a:rect l="0" t="0" r="r" b="b"/>
              <a:pathLst>
                <a:path w="230" h="285">
                  <a:moveTo>
                    <a:pt x="142" y="2"/>
                  </a:move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4" y="7"/>
                  </a:lnTo>
                  <a:lnTo>
                    <a:pt x="133" y="7"/>
                  </a:lnTo>
                  <a:lnTo>
                    <a:pt x="133" y="0"/>
                  </a:lnTo>
                  <a:lnTo>
                    <a:pt x="132" y="1"/>
                  </a:lnTo>
                  <a:lnTo>
                    <a:pt x="130" y="4"/>
                  </a:lnTo>
                  <a:lnTo>
                    <a:pt x="124" y="18"/>
                  </a:lnTo>
                  <a:lnTo>
                    <a:pt x="120" y="26"/>
                  </a:lnTo>
                  <a:lnTo>
                    <a:pt x="118" y="31"/>
                  </a:lnTo>
                  <a:lnTo>
                    <a:pt x="112" y="39"/>
                  </a:lnTo>
                  <a:lnTo>
                    <a:pt x="109" y="43"/>
                  </a:lnTo>
                  <a:lnTo>
                    <a:pt x="106" y="50"/>
                  </a:lnTo>
                  <a:lnTo>
                    <a:pt x="105" y="53"/>
                  </a:lnTo>
                  <a:lnTo>
                    <a:pt x="101" y="60"/>
                  </a:lnTo>
                  <a:lnTo>
                    <a:pt x="95" y="68"/>
                  </a:lnTo>
                  <a:lnTo>
                    <a:pt x="94" y="72"/>
                  </a:lnTo>
                  <a:lnTo>
                    <a:pt x="89" y="85"/>
                  </a:lnTo>
                  <a:lnTo>
                    <a:pt x="86" y="90"/>
                  </a:lnTo>
                  <a:lnTo>
                    <a:pt x="83" y="93"/>
                  </a:lnTo>
                  <a:lnTo>
                    <a:pt x="80" y="95"/>
                  </a:lnTo>
                  <a:lnTo>
                    <a:pt x="77" y="100"/>
                  </a:lnTo>
                  <a:lnTo>
                    <a:pt x="74" y="109"/>
                  </a:lnTo>
                  <a:lnTo>
                    <a:pt x="71" y="118"/>
                  </a:lnTo>
                  <a:lnTo>
                    <a:pt x="68" y="124"/>
                  </a:lnTo>
                  <a:lnTo>
                    <a:pt x="65" y="126"/>
                  </a:lnTo>
                  <a:lnTo>
                    <a:pt x="61" y="127"/>
                  </a:lnTo>
                  <a:lnTo>
                    <a:pt x="58" y="132"/>
                  </a:lnTo>
                  <a:lnTo>
                    <a:pt x="55" y="139"/>
                  </a:lnTo>
                  <a:lnTo>
                    <a:pt x="47" y="161"/>
                  </a:lnTo>
                  <a:lnTo>
                    <a:pt x="43" y="170"/>
                  </a:lnTo>
                  <a:lnTo>
                    <a:pt x="41" y="175"/>
                  </a:lnTo>
                  <a:lnTo>
                    <a:pt x="35" y="184"/>
                  </a:lnTo>
                  <a:lnTo>
                    <a:pt x="28" y="194"/>
                  </a:lnTo>
                  <a:lnTo>
                    <a:pt x="21" y="200"/>
                  </a:lnTo>
                  <a:lnTo>
                    <a:pt x="20" y="201"/>
                  </a:lnTo>
                  <a:lnTo>
                    <a:pt x="19" y="200"/>
                  </a:lnTo>
                  <a:lnTo>
                    <a:pt x="18" y="199"/>
                  </a:lnTo>
                  <a:lnTo>
                    <a:pt x="16" y="201"/>
                  </a:lnTo>
                  <a:lnTo>
                    <a:pt x="14" y="206"/>
                  </a:lnTo>
                  <a:lnTo>
                    <a:pt x="12" y="212"/>
                  </a:lnTo>
                  <a:lnTo>
                    <a:pt x="10" y="215"/>
                  </a:lnTo>
                  <a:lnTo>
                    <a:pt x="9" y="216"/>
                  </a:lnTo>
                  <a:lnTo>
                    <a:pt x="8" y="216"/>
                  </a:lnTo>
                  <a:lnTo>
                    <a:pt x="4" y="224"/>
                  </a:lnTo>
                  <a:lnTo>
                    <a:pt x="2" y="231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4" y="235"/>
                  </a:lnTo>
                  <a:lnTo>
                    <a:pt x="3" y="237"/>
                  </a:lnTo>
                  <a:lnTo>
                    <a:pt x="1" y="245"/>
                  </a:lnTo>
                  <a:lnTo>
                    <a:pt x="0" y="247"/>
                  </a:lnTo>
                  <a:lnTo>
                    <a:pt x="1" y="247"/>
                  </a:lnTo>
                  <a:lnTo>
                    <a:pt x="3" y="246"/>
                  </a:lnTo>
                  <a:lnTo>
                    <a:pt x="4" y="244"/>
                  </a:lnTo>
                  <a:lnTo>
                    <a:pt x="6" y="236"/>
                  </a:lnTo>
                  <a:lnTo>
                    <a:pt x="6" y="230"/>
                  </a:lnTo>
                  <a:lnTo>
                    <a:pt x="8" y="229"/>
                  </a:lnTo>
                  <a:lnTo>
                    <a:pt x="9" y="230"/>
                  </a:lnTo>
                  <a:lnTo>
                    <a:pt x="12" y="232"/>
                  </a:lnTo>
                  <a:lnTo>
                    <a:pt x="13" y="231"/>
                  </a:lnTo>
                  <a:lnTo>
                    <a:pt x="14" y="230"/>
                  </a:lnTo>
                  <a:lnTo>
                    <a:pt x="15" y="229"/>
                  </a:lnTo>
                  <a:lnTo>
                    <a:pt x="16" y="229"/>
                  </a:lnTo>
                  <a:lnTo>
                    <a:pt x="21" y="236"/>
                  </a:lnTo>
                  <a:lnTo>
                    <a:pt x="24" y="236"/>
                  </a:lnTo>
                  <a:lnTo>
                    <a:pt x="27" y="232"/>
                  </a:lnTo>
                  <a:lnTo>
                    <a:pt x="30" y="226"/>
                  </a:lnTo>
                  <a:lnTo>
                    <a:pt x="33" y="226"/>
                  </a:lnTo>
                  <a:lnTo>
                    <a:pt x="36" y="229"/>
                  </a:lnTo>
                  <a:lnTo>
                    <a:pt x="39" y="234"/>
                  </a:lnTo>
                  <a:lnTo>
                    <a:pt x="42" y="236"/>
                  </a:lnTo>
                  <a:lnTo>
                    <a:pt x="45" y="237"/>
                  </a:lnTo>
                  <a:lnTo>
                    <a:pt x="49" y="236"/>
                  </a:lnTo>
                  <a:lnTo>
                    <a:pt x="52" y="237"/>
                  </a:lnTo>
                  <a:lnTo>
                    <a:pt x="58" y="240"/>
                  </a:lnTo>
                  <a:lnTo>
                    <a:pt x="61" y="240"/>
                  </a:lnTo>
                  <a:lnTo>
                    <a:pt x="65" y="240"/>
                  </a:lnTo>
                  <a:lnTo>
                    <a:pt x="68" y="238"/>
                  </a:lnTo>
                  <a:lnTo>
                    <a:pt x="72" y="237"/>
                  </a:lnTo>
                  <a:lnTo>
                    <a:pt x="77" y="236"/>
                  </a:lnTo>
                  <a:lnTo>
                    <a:pt x="83" y="236"/>
                  </a:lnTo>
                  <a:lnTo>
                    <a:pt x="87" y="235"/>
                  </a:lnTo>
                  <a:lnTo>
                    <a:pt x="92" y="235"/>
                  </a:lnTo>
                  <a:lnTo>
                    <a:pt x="96" y="235"/>
                  </a:lnTo>
                  <a:lnTo>
                    <a:pt x="100" y="234"/>
                  </a:lnTo>
                  <a:lnTo>
                    <a:pt x="106" y="232"/>
                  </a:lnTo>
                  <a:lnTo>
                    <a:pt x="111" y="230"/>
                  </a:lnTo>
                  <a:lnTo>
                    <a:pt x="117" y="230"/>
                  </a:lnTo>
                  <a:lnTo>
                    <a:pt x="123" y="233"/>
                  </a:lnTo>
                  <a:lnTo>
                    <a:pt x="130" y="237"/>
                  </a:lnTo>
                  <a:lnTo>
                    <a:pt x="134" y="238"/>
                  </a:lnTo>
                  <a:lnTo>
                    <a:pt x="137" y="238"/>
                  </a:lnTo>
                  <a:lnTo>
                    <a:pt x="138" y="237"/>
                  </a:lnTo>
                  <a:lnTo>
                    <a:pt x="142" y="239"/>
                  </a:lnTo>
                  <a:lnTo>
                    <a:pt x="146" y="244"/>
                  </a:lnTo>
                  <a:lnTo>
                    <a:pt x="151" y="251"/>
                  </a:lnTo>
                  <a:lnTo>
                    <a:pt x="157" y="254"/>
                  </a:lnTo>
                  <a:lnTo>
                    <a:pt x="163" y="255"/>
                  </a:lnTo>
                  <a:lnTo>
                    <a:pt x="169" y="255"/>
                  </a:lnTo>
                  <a:lnTo>
                    <a:pt x="174" y="257"/>
                  </a:lnTo>
                  <a:lnTo>
                    <a:pt x="178" y="260"/>
                  </a:lnTo>
                  <a:lnTo>
                    <a:pt x="182" y="264"/>
                  </a:lnTo>
                  <a:lnTo>
                    <a:pt x="186" y="266"/>
                  </a:lnTo>
                  <a:lnTo>
                    <a:pt x="190" y="267"/>
                  </a:lnTo>
                  <a:lnTo>
                    <a:pt x="193" y="266"/>
                  </a:lnTo>
                  <a:lnTo>
                    <a:pt x="197" y="266"/>
                  </a:lnTo>
                  <a:lnTo>
                    <a:pt x="200" y="267"/>
                  </a:lnTo>
                  <a:lnTo>
                    <a:pt x="203" y="269"/>
                  </a:lnTo>
                  <a:lnTo>
                    <a:pt x="210" y="272"/>
                  </a:lnTo>
                  <a:lnTo>
                    <a:pt x="213" y="272"/>
                  </a:lnTo>
                  <a:lnTo>
                    <a:pt x="216" y="271"/>
                  </a:lnTo>
                  <a:lnTo>
                    <a:pt x="223" y="268"/>
                  </a:lnTo>
                  <a:lnTo>
                    <a:pt x="225" y="270"/>
                  </a:lnTo>
                  <a:lnTo>
                    <a:pt x="226" y="274"/>
                  </a:lnTo>
                  <a:lnTo>
                    <a:pt x="227" y="280"/>
                  </a:lnTo>
                  <a:lnTo>
                    <a:pt x="228" y="283"/>
                  </a:lnTo>
                  <a:lnTo>
                    <a:pt x="228" y="284"/>
                  </a:lnTo>
                  <a:lnTo>
                    <a:pt x="229" y="283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3" name="SMARTInkAnnotation13"/>
            <p:cNvSpPr>
              <a:spLocks/>
            </p:cNvSpPr>
            <p:nvPr/>
          </p:nvSpPr>
          <p:spPr bwMode="auto">
            <a:xfrm>
              <a:off x="10165" y="5841"/>
              <a:ext cx="146" cy="367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40" y="41"/>
                </a:cxn>
                <a:cxn ang="0">
                  <a:pos x="137" y="52"/>
                </a:cxn>
                <a:cxn ang="0">
                  <a:pos x="134" y="58"/>
                </a:cxn>
                <a:cxn ang="0">
                  <a:pos x="131" y="61"/>
                </a:cxn>
                <a:cxn ang="0">
                  <a:pos x="129" y="67"/>
                </a:cxn>
                <a:cxn ang="0">
                  <a:pos x="128" y="73"/>
                </a:cxn>
                <a:cxn ang="0">
                  <a:pos x="127" y="81"/>
                </a:cxn>
                <a:cxn ang="0">
                  <a:pos x="125" y="88"/>
                </a:cxn>
                <a:cxn ang="0">
                  <a:pos x="121" y="95"/>
                </a:cxn>
                <a:cxn ang="0">
                  <a:pos x="116" y="102"/>
                </a:cxn>
                <a:cxn ang="0">
                  <a:pos x="112" y="109"/>
                </a:cxn>
                <a:cxn ang="0">
                  <a:pos x="108" y="116"/>
                </a:cxn>
                <a:cxn ang="0">
                  <a:pos x="104" y="122"/>
                </a:cxn>
                <a:cxn ang="0">
                  <a:pos x="100" y="130"/>
                </a:cxn>
                <a:cxn ang="0">
                  <a:pos x="97" y="138"/>
                </a:cxn>
                <a:cxn ang="0">
                  <a:pos x="94" y="147"/>
                </a:cxn>
                <a:cxn ang="0">
                  <a:pos x="89" y="154"/>
                </a:cxn>
                <a:cxn ang="0">
                  <a:pos x="84" y="159"/>
                </a:cxn>
                <a:cxn ang="0">
                  <a:pos x="79" y="164"/>
                </a:cxn>
                <a:cxn ang="0">
                  <a:pos x="74" y="173"/>
                </a:cxn>
                <a:cxn ang="0">
                  <a:pos x="70" y="184"/>
                </a:cxn>
                <a:cxn ang="0">
                  <a:pos x="66" y="197"/>
                </a:cxn>
                <a:cxn ang="0">
                  <a:pos x="62" y="207"/>
                </a:cxn>
                <a:cxn ang="0">
                  <a:pos x="58" y="214"/>
                </a:cxn>
                <a:cxn ang="0">
                  <a:pos x="55" y="220"/>
                </a:cxn>
                <a:cxn ang="0">
                  <a:pos x="51" y="229"/>
                </a:cxn>
                <a:cxn ang="0">
                  <a:pos x="40" y="254"/>
                </a:cxn>
                <a:cxn ang="0">
                  <a:pos x="36" y="265"/>
                </a:cxn>
                <a:cxn ang="0">
                  <a:pos x="34" y="275"/>
                </a:cxn>
                <a:cxn ang="0">
                  <a:pos x="32" y="283"/>
                </a:cxn>
                <a:cxn ang="0">
                  <a:pos x="30" y="292"/>
                </a:cxn>
                <a:cxn ang="0">
                  <a:pos x="27" y="301"/>
                </a:cxn>
                <a:cxn ang="0">
                  <a:pos x="25" y="310"/>
                </a:cxn>
                <a:cxn ang="0">
                  <a:pos x="22" y="318"/>
                </a:cxn>
                <a:cxn ang="0">
                  <a:pos x="19" y="324"/>
                </a:cxn>
                <a:cxn ang="0">
                  <a:pos x="16" y="329"/>
                </a:cxn>
                <a:cxn ang="0">
                  <a:pos x="12" y="334"/>
                </a:cxn>
                <a:cxn ang="0">
                  <a:pos x="6" y="346"/>
                </a:cxn>
                <a:cxn ang="0">
                  <a:pos x="4" y="352"/>
                </a:cxn>
                <a:cxn ang="0">
                  <a:pos x="3" y="358"/>
                </a:cxn>
                <a:cxn ang="0">
                  <a:pos x="2" y="365"/>
                </a:cxn>
                <a:cxn ang="0">
                  <a:pos x="1" y="366"/>
                </a:cxn>
                <a:cxn ang="0">
                  <a:pos x="0" y="356"/>
                </a:cxn>
                <a:cxn ang="0">
                  <a:pos x="0" y="358"/>
                </a:cxn>
              </a:cxnLst>
              <a:rect l="0" t="0" r="r" b="b"/>
              <a:pathLst>
                <a:path w="146" h="367">
                  <a:moveTo>
                    <a:pt x="145" y="0"/>
                  </a:moveTo>
                  <a:lnTo>
                    <a:pt x="140" y="41"/>
                  </a:lnTo>
                  <a:lnTo>
                    <a:pt x="137" y="52"/>
                  </a:lnTo>
                  <a:lnTo>
                    <a:pt x="134" y="58"/>
                  </a:lnTo>
                  <a:lnTo>
                    <a:pt x="131" y="61"/>
                  </a:lnTo>
                  <a:lnTo>
                    <a:pt x="129" y="67"/>
                  </a:lnTo>
                  <a:lnTo>
                    <a:pt x="128" y="73"/>
                  </a:lnTo>
                  <a:lnTo>
                    <a:pt x="127" y="81"/>
                  </a:lnTo>
                  <a:lnTo>
                    <a:pt x="125" y="88"/>
                  </a:lnTo>
                  <a:lnTo>
                    <a:pt x="121" y="95"/>
                  </a:lnTo>
                  <a:lnTo>
                    <a:pt x="116" y="102"/>
                  </a:lnTo>
                  <a:lnTo>
                    <a:pt x="112" y="109"/>
                  </a:lnTo>
                  <a:lnTo>
                    <a:pt x="108" y="116"/>
                  </a:lnTo>
                  <a:lnTo>
                    <a:pt x="104" y="122"/>
                  </a:lnTo>
                  <a:lnTo>
                    <a:pt x="100" y="130"/>
                  </a:lnTo>
                  <a:lnTo>
                    <a:pt x="97" y="138"/>
                  </a:lnTo>
                  <a:lnTo>
                    <a:pt x="94" y="147"/>
                  </a:lnTo>
                  <a:lnTo>
                    <a:pt x="89" y="154"/>
                  </a:lnTo>
                  <a:lnTo>
                    <a:pt x="84" y="159"/>
                  </a:lnTo>
                  <a:lnTo>
                    <a:pt x="79" y="164"/>
                  </a:lnTo>
                  <a:lnTo>
                    <a:pt x="74" y="173"/>
                  </a:lnTo>
                  <a:lnTo>
                    <a:pt x="70" y="184"/>
                  </a:lnTo>
                  <a:lnTo>
                    <a:pt x="66" y="197"/>
                  </a:lnTo>
                  <a:lnTo>
                    <a:pt x="62" y="207"/>
                  </a:lnTo>
                  <a:lnTo>
                    <a:pt x="58" y="214"/>
                  </a:lnTo>
                  <a:lnTo>
                    <a:pt x="55" y="220"/>
                  </a:lnTo>
                  <a:lnTo>
                    <a:pt x="51" y="229"/>
                  </a:lnTo>
                  <a:lnTo>
                    <a:pt x="40" y="254"/>
                  </a:lnTo>
                  <a:lnTo>
                    <a:pt x="36" y="265"/>
                  </a:lnTo>
                  <a:lnTo>
                    <a:pt x="34" y="275"/>
                  </a:lnTo>
                  <a:lnTo>
                    <a:pt x="32" y="283"/>
                  </a:lnTo>
                  <a:lnTo>
                    <a:pt x="30" y="292"/>
                  </a:lnTo>
                  <a:lnTo>
                    <a:pt x="27" y="301"/>
                  </a:lnTo>
                  <a:lnTo>
                    <a:pt x="25" y="310"/>
                  </a:lnTo>
                  <a:lnTo>
                    <a:pt x="22" y="318"/>
                  </a:lnTo>
                  <a:lnTo>
                    <a:pt x="19" y="324"/>
                  </a:lnTo>
                  <a:lnTo>
                    <a:pt x="16" y="329"/>
                  </a:lnTo>
                  <a:lnTo>
                    <a:pt x="12" y="334"/>
                  </a:lnTo>
                  <a:lnTo>
                    <a:pt x="6" y="346"/>
                  </a:lnTo>
                  <a:lnTo>
                    <a:pt x="4" y="352"/>
                  </a:lnTo>
                  <a:lnTo>
                    <a:pt x="3" y="358"/>
                  </a:lnTo>
                  <a:lnTo>
                    <a:pt x="2" y="365"/>
                  </a:lnTo>
                  <a:lnTo>
                    <a:pt x="1" y="366"/>
                  </a:lnTo>
                  <a:lnTo>
                    <a:pt x="0" y="356"/>
                  </a:lnTo>
                  <a:lnTo>
                    <a:pt x="0" y="358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4" name="SMARTInkAnnotation14"/>
            <p:cNvSpPr>
              <a:spLocks/>
            </p:cNvSpPr>
            <p:nvPr/>
          </p:nvSpPr>
          <p:spPr bwMode="auto">
            <a:xfrm>
              <a:off x="10237" y="6393"/>
              <a:ext cx="26" cy="4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0" y="31"/>
                </a:cxn>
                <a:cxn ang="0">
                  <a:pos x="8" y="35"/>
                </a:cxn>
                <a:cxn ang="0">
                  <a:pos x="7" y="34"/>
                </a:cxn>
                <a:cxn ang="0">
                  <a:pos x="6" y="29"/>
                </a:cxn>
                <a:cxn ang="0">
                  <a:pos x="5" y="29"/>
                </a:cxn>
                <a:cxn ang="0">
                  <a:pos x="3" y="32"/>
                </a:cxn>
                <a:cxn ang="0">
                  <a:pos x="0" y="38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2" y="45"/>
                </a:cxn>
                <a:cxn ang="0">
                  <a:pos x="3" y="44"/>
                </a:cxn>
                <a:cxn ang="0">
                  <a:pos x="4" y="41"/>
                </a:cxn>
                <a:cxn ang="0">
                  <a:pos x="4" y="37"/>
                </a:cxn>
                <a:cxn ang="0">
                  <a:pos x="6" y="36"/>
                </a:cxn>
                <a:cxn ang="0">
                  <a:pos x="8" y="38"/>
                </a:cxn>
                <a:cxn ang="0">
                  <a:pos x="10" y="42"/>
                </a:cxn>
                <a:cxn ang="0">
                  <a:pos x="13" y="42"/>
                </a:cxn>
                <a:cxn ang="0">
                  <a:pos x="16" y="40"/>
                </a:cxn>
                <a:cxn ang="0">
                  <a:pos x="25" y="29"/>
                </a:cxn>
              </a:cxnLst>
              <a:rect l="0" t="0" r="r" b="b"/>
              <a:pathLst>
                <a:path w="26" h="46">
                  <a:moveTo>
                    <a:pt x="15" y="0"/>
                  </a:moveTo>
                  <a:lnTo>
                    <a:pt x="10" y="31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2" y="45"/>
                  </a:lnTo>
                  <a:lnTo>
                    <a:pt x="3" y="44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6" y="36"/>
                  </a:lnTo>
                  <a:lnTo>
                    <a:pt x="8" y="38"/>
                  </a:lnTo>
                  <a:lnTo>
                    <a:pt x="10" y="42"/>
                  </a:lnTo>
                  <a:lnTo>
                    <a:pt x="13" y="42"/>
                  </a:lnTo>
                  <a:lnTo>
                    <a:pt x="16" y="40"/>
                  </a:lnTo>
                  <a:lnTo>
                    <a:pt x="25" y="29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5" name="SMARTInkAnnotation15"/>
            <p:cNvSpPr>
              <a:spLocks/>
            </p:cNvSpPr>
            <p:nvPr/>
          </p:nvSpPr>
          <p:spPr bwMode="auto">
            <a:xfrm>
              <a:off x="10358" y="6383"/>
              <a:ext cx="98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10"/>
                </a:cxn>
                <a:cxn ang="0">
                  <a:pos x="14" y="11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8"/>
                </a:cxn>
                <a:cxn ang="0">
                  <a:pos x="18" y="12"/>
                </a:cxn>
                <a:cxn ang="0">
                  <a:pos x="19" y="17"/>
                </a:cxn>
                <a:cxn ang="0">
                  <a:pos x="21" y="21"/>
                </a:cxn>
                <a:cxn ang="0">
                  <a:pos x="25" y="24"/>
                </a:cxn>
                <a:cxn ang="0">
                  <a:pos x="30" y="26"/>
                </a:cxn>
                <a:cxn ang="0">
                  <a:pos x="34" y="28"/>
                </a:cxn>
                <a:cxn ang="0">
                  <a:pos x="38" y="31"/>
                </a:cxn>
                <a:cxn ang="0">
                  <a:pos x="41" y="33"/>
                </a:cxn>
                <a:cxn ang="0">
                  <a:pos x="45" y="35"/>
                </a:cxn>
                <a:cxn ang="0">
                  <a:pos x="48" y="36"/>
                </a:cxn>
                <a:cxn ang="0">
                  <a:pos x="52" y="37"/>
                </a:cxn>
                <a:cxn ang="0">
                  <a:pos x="55" y="38"/>
                </a:cxn>
                <a:cxn ang="0">
                  <a:pos x="58" y="38"/>
                </a:cxn>
                <a:cxn ang="0">
                  <a:pos x="62" y="38"/>
                </a:cxn>
                <a:cxn ang="0">
                  <a:pos x="65" y="39"/>
                </a:cxn>
                <a:cxn ang="0">
                  <a:pos x="71" y="39"/>
                </a:cxn>
                <a:cxn ang="0">
                  <a:pos x="76" y="36"/>
                </a:cxn>
                <a:cxn ang="0">
                  <a:pos x="81" y="30"/>
                </a:cxn>
                <a:cxn ang="0">
                  <a:pos x="86" y="23"/>
                </a:cxn>
                <a:cxn ang="0">
                  <a:pos x="90" y="20"/>
                </a:cxn>
                <a:cxn ang="0">
                  <a:pos x="92" y="19"/>
                </a:cxn>
                <a:cxn ang="0">
                  <a:pos x="97" y="20"/>
                </a:cxn>
              </a:cxnLst>
              <a:rect l="0" t="0" r="r" b="b"/>
              <a:pathLst>
                <a:path w="98" h="40">
                  <a:moveTo>
                    <a:pt x="0" y="0"/>
                  </a:moveTo>
                  <a:lnTo>
                    <a:pt x="11" y="10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9" y="17"/>
                  </a:lnTo>
                  <a:lnTo>
                    <a:pt x="21" y="21"/>
                  </a:lnTo>
                  <a:lnTo>
                    <a:pt x="25" y="24"/>
                  </a:lnTo>
                  <a:lnTo>
                    <a:pt x="30" y="26"/>
                  </a:lnTo>
                  <a:lnTo>
                    <a:pt x="34" y="28"/>
                  </a:lnTo>
                  <a:lnTo>
                    <a:pt x="38" y="31"/>
                  </a:lnTo>
                  <a:lnTo>
                    <a:pt x="41" y="33"/>
                  </a:lnTo>
                  <a:lnTo>
                    <a:pt x="45" y="35"/>
                  </a:lnTo>
                  <a:lnTo>
                    <a:pt x="48" y="36"/>
                  </a:lnTo>
                  <a:lnTo>
                    <a:pt x="52" y="37"/>
                  </a:lnTo>
                  <a:lnTo>
                    <a:pt x="55" y="38"/>
                  </a:lnTo>
                  <a:lnTo>
                    <a:pt x="58" y="38"/>
                  </a:lnTo>
                  <a:lnTo>
                    <a:pt x="62" y="38"/>
                  </a:lnTo>
                  <a:lnTo>
                    <a:pt x="65" y="39"/>
                  </a:lnTo>
                  <a:lnTo>
                    <a:pt x="71" y="39"/>
                  </a:lnTo>
                  <a:lnTo>
                    <a:pt x="76" y="36"/>
                  </a:lnTo>
                  <a:lnTo>
                    <a:pt x="81" y="30"/>
                  </a:lnTo>
                  <a:lnTo>
                    <a:pt x="86" y="23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7" y="2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6" name="SMARTInkAnnotation16"/>
            <p:cNvSpPr>
              <a:spLocks/>
            </p:cNvSpPr>
            <p:nvPr/>
          </p:nvSpPr>
          <p:spPr bwMode="auto">
            <a:xfrm>
              <a:off x="10165" y="6422"/>
              <a:ext cx="310" cy="553"/>
            </a:xfrm>
            <a:custGeom>
              <a:avLst/>
              <a:gdLst/>
              <a:ahLst/>
              <a:cxnLst>
                <a:cxn ang="0">
                  <a:pos x="294" y="53"/>
                </a:cxn>
                <a:cxn ang="0">
                  <a:pos x="280" y="82"/>
                </a:cxn>
                <a:cxn ang="0">
                  <a:pos x="267" y="94"/>
                </a:cxn>
                <a:cxn ang="0">
                  <a:pos x="240" y="122"/>
                </a:cxn>
                <a:cxn ang="0">
                  <a:pos x="219" y="151"/>
                </a:cxn>
                <a:cxn ang="0">
                  <a:pos x="201" y="160"/>
                </a:cxn>
                <a:cxn ang="0">
                  <a:pos x="175" y="176"/>
                </a:cxn>
                <a:cxn ang="0">
                  <a:pos x="158" y="182"/>
                </a:cxn>
                <a:cxn ang="0">
                  <a:pos x="142" y="181"/>
                </a:cxn>
                <a:cxn ang="0">
                  <a:pos x="129" y="179"/>
                </a:cxn>
                <a:cxn ang="0">
                  <a:pos x="119" y="181"/>
                </a:cxn>
                <a:cxn ang="0">
                  <a:pos x="116" y="185"/>
                </a:cxn>
                <a:cxn ang="0">
                  <a:pos x="114" y="184"/>
                </a:cxn>
                <a:cxn ang="0">
                  <a:pos x="121" y="168"/>
                </a:cxn>
                <a:cxn ang="0">
                  <a:pos x="125" y="160"/>
                </a:cxn>
                <a:cxn ang="0">
                  <a:pos x="131" y="159"/>
                </a:cxn>
                <a:cxn ang="0">
                  <a:pos x="135" y="167"/>
                </a:cxn>
                <a:cxn ang="0">
                  <a:pos x="146" y="164"/>
                </a:cxn>
                <a:cxn ang="0">
                  <a:pos x="158" y="167"/>
                </a:cxn>
                <a:cxn ang="0">
                  <a:pos x="177" y="173"/>
                </a:cxn>
                <a:cxn ang="0">
                  <a:pos x="207" y="173"/>
                </a:cxn>
                <a:cxn ang="0">
                  <a:pos x="225" y="181"/>
                </a:cxn>
                <a:cxn ang="0">
                  <a:pos x="237" y="189"/>
                </a:cxn>
                <a:cxn ang="0">
                  <a:pos x="251" y="217"/>
                </a:cxn>
                <a:cxn ang="0">
                  <a:pos x="280" y="251"/>
                </a:cxn>
                <a:cxn ang="0">
                  <a:pos x="298" y="274"/>
                </a:cxn>
                <a:cxn ang="0">
                  <a:pos x="297" y="401"/>
                </a:cxn>
                <a:cxn ang="0">
                  <a:pos x="285" y="438"/>
                </a:cxn>
                <a:cxn ang="0">
                  <a:pos x="278" y="452"/>
                </a:cxn>
                <a:cxn ang="0">
                  <a:pos x="271" y="481"/>
                </a:cxn>
                <a:cxn ang="0">
                  <a:pos x="249" y="518"/>
                </a:cxn>
                <a:cxn ang="0">
                  <a:pos x="238" y="533"/>
                </a:cxn>
                <a:cxn ang="0">
                  <a:pos x="216" y="548"/>
                </a:cxn>
                <a:cxn ang="0">
                  <a:pos x="195" y="546"/>
                </a:cxn>
                <a:cxn ang="0">
                  <a:pos x="178" y="548"/>
                </a:cxn>
                <a:cxn ang="0">
                  <a:pos x="164" y="542"/>
                </a:cxn>
                <a:cxn ang="0">
                  <a:pos x="151" y="540"/>
                </a:cxn>
                <a:cxn ang="0">
                  <a:pos x="145" y="552"/>
                </a:cxn>
                <a:cxn ang="0">
                  <a:pos x="135" y="548"/>
                </a:cxn>
                <a:cxn ang="0">
                  <a:pos x="127" y="546"/>
                </a:cxn>
                <a:cxn ang="0">
                  <a:pos x="110" y="532"/>
                </a:cxn>
                <a:cxn ang="0">
                  <a:pos x="96" y="511"/>
                </a:cxn>
                <a:cxn ang="0">
                  <a:pos x="80" y="502"/>
                </a:cxn>
                <a:cxn ang="0">
                  <a:pos x="67" y="502"/>
                </a:cxn>
                <a:cxn ang="0">
                  <a:pos x="55" y="493"/>
                </a:cxn>
                <a:cxn ang="0">
                  <a:pos x="48" y="481"/>
                </a:cxn>
                <a:cxn ang="0">
                  <a:pos x="35" y="478"/>
                </a:cxn>
                <a:cxn ang="0">
                  <a:pos x="20" y="441"/>
                </a:cxn>
              </a:cxnLst>
              <a:rect l="0" t="0" r="r" b="b"/>
              <a:pathLst>
                <a:path w="310" h="553">
                  <a:moveTo>
                    <a:pt x="309" y="0"/>
                  </a:moveTo>
                  <a:lnTo>
                    <a:pt x="299" y="41"/>
                  </a:lnTo>
                  <a:lnTo>
                    <a:pt x="296" y="50"/>
                  </a:lnTo>
                  <a:lnTo>
                    <a:pt x="294" y="53"/>
                  </a:lnTo>
                  <a:lnTo>
                    <a:pt x="293" y="51"/>
                  </a:lnTo>
                  <a:lnTo>
                    <a:pt x="291" y="55"/>
                  </a:lnTo>
                  <a:lnTo>
                    <a:pt x="286" y="70"/>
                  </a:lnTo>
                  <a:lnTo>
                    <a:pt x="280" y="82"/>
                  </a:lnTo>
                  <a:lnTo>
                    <a:pt x="277" y="87"/>
                  </a:lnTo>
                  <a:lnTo>
                    <a:pt x="274" y="90"/>
                  </a:lnTo>
                  <a:lnTo>
                    <a:pt x="271" y="92"/>
                  </a:lnTo>
                  <a:lnTo>
                    <a:pt x="267" y="94"/>
                  </a:lnTo>
                  <a:lnTo>
                    <a:pt x="258" y="104"/>
                  </a:lnTo>
                  <a:lnTo>
                    <a:pt x="253" y="111"/>
                  </a:lnTo>
                  <a:lnTo>
                    <a:pt x="244" y="119"/>
                  </a:lnTo>
                  <a:lnTo>
                    <a:pt x="240" y="122"/>
                  </a:lnTo>
                  <a:lnTo>
                    <a:pt x="235" y="127"/>
                  </a:lnTo>
                  <a:lnTo>
                    <a:pt x="230" y="135"/>
                  </a:lnTo>
                  <a:lnTo>
                    <a:pt x="224" y="145"/>
                  </a:lnTo>
                  <a:lnTo>
                    <a:pt x="219" y="151"/>
                  </a:lnTo>
                  <a:lnTo>
                    <a:pt x="215" y="153"/>
                  </a:lnTo>
                  <a:lnTo>
                    <a:pt x="211" y="154"/>
                  </a:lnTo>
                  <a:lnTo>
                    <a:pt x="206" y="156"/>
                  </a:lnTo>
                  <a:lnTo>
                    <a:pt x="201" y="160"/>
                  </a:lnTo>
                  <a:lnTo>
                    <a:pt x="195" y="165"/>
                  </a:lnTo>
                  <a:lnTo>
                    <a:pt x="186" y="170"/>
                  </a:lnTo>
                  <a:lnTo>
                    <a:pt x="182" y="171"/>
                  </a:lnTo>
                  <a:lnTo>
                    <a:pt x="175" y="176"/>
                  </a:lnTo>
                  <a:lnTo>
                    <a:pt x="171" y="179"/>
                  </a:lnTo>
                  <a:lnTo>
                    <a:pt x="164" y="182"/>
                  </a:lnTo>
                  <a:lnTo>
                    <a:pt x="161" y="182"/>
                  </a:lnTo>
                  <a:lnTo>
                    <a:pt x="158" y="182"/>
                  </a:lnTo>
                  <a:lnTo>
                    <a:pt x="151" y="178"/>
                  </a:lnTo>
                  <a:lnTo>
                    <a:pt x="148" y="178"/>
                  </a:lnTo>
                  <a:lnTo>
                    <a:pt x="145" y="179"/>
                  </a:lnTo>
                  <a:lnTo>
                    <a:pt x="142" y="181"/>
                  </a:lnTo>
                  <a:lnTo>
                    <a:pt x="138" y="181"/>
                  </a:lnTo>
                  <a:lnTo>
                    <a:pt x="135" y="180"/>
                  </a:lnTo>
                  <a:lnTo>
                    <a:pt x="132" y="178"/>
                  </a:lnTo>
                  <a:lnTo>
                    <a:pt x="129" y="179"/>
                  </a:lnTo>
                  <a:lnTo>
                    <a:pt x="126" y="182"/>
                  </a:lnTo>
                  <a:lnTo>
                    <a:pt x="122" y="186"/>
                  </a:lnTo>
                  <a:lnTo>
                    <a:pt x="120" y="185"/>
                  </a:lnTo>
                  <a:lnTo>
                    <a:pt x="119" y="181"/>
                  </a:lnTo>
                  <a:lnTo>
                    <a:pt x="118" y="176"/>
                  </a:lnTo>
                  <a:lnTo>
                    <a:pt x="117" y="175"/>
                  </a:lnTo>
                  <a:lnTo>
                    <a:pt x="116" y="186"/>
                  </a:lnTo>
                  <a:lnTo>
                    <a:pt x="116" y="185"/>
                  </a:lnTo>
                  <a:lnTo>
                    <a:pt x="115" y="186"/>
                  </a:lnTo>
                  <a:lnTo>
                    <a:pt x="110" y="190"/>
                  </a:lnTo>
                  <a:lnTo>
                    <a:pt x="113" y="187"/>
                  </a:lnTo>
                  <a:lnTo>
                    <a:pt x="114" y="184"/>
                  </a:lnTo>
                  <a:lnTo>
                    <a:pt x="115" y="175"/>
                  </a:lnTo>
                  <a:lnTo>
                    <a:pt x="116" y="171"/>
                  </a:lnTo>
                  <a:lnTo>
                    <a:pt x="118" y="169"/>
                  </a:lnTo>
                  <a:lnTo>
                    <a:pt x="121" y="168"/>
                  </a:lnTo>
                  <a:lnTo>
                    <a:pt x="122" y="165"/>
                  </a:lnTo>
                  <a:lnTo>
                    <a:pt x="123" y="163"/>
                  </a:lnTo>
                  <a:lnTo>
                    <a:pt x="124" y="160"/>
                  </a:lnTo>
                  <a:lnTo>
                    <a:pt x="125" y="160"/>
                  </a:lnTo>
                  <a:lnTo>
                    <a:pt x="125" y="162"/>
                  </a:lnTo>
                  <a:lnTo>
                    <a:pt x="126" y="162"/>
                  </a:lnTo>
                  <a:lnTo>
                    <a:pt x="131" y="159"/>
                  </a:lnTo>
                  <a:lnTo>
                    <a:pt x="132" y="159"/>
                  </a:lnTo>
                  <a:lnTo>
                    <a:pt x="133" y="162"/>
                  </a:lnTo>
                  <a:lnTo>
                    <a:pt x="134" y="166"/>
                  </a:lnTo>
                  <a:lnTo>
                    <a:pt x="135" y="167"/>
                  </a:lnTo>
                  <a:lnTo>
                    <a:pt x="137" y="165"/>
                  </a:lnTo>
                  <a:lnTo>
                    <a:pt x="140" y="162"/>
                  </a:lnTo>
                  <a:lnTo>
                    <a:pt x="143" y="161"/>
                  </a:lnTo>
                  <a:lnTo>
                    <a:pt x="146" y="164"/>
                  </a:lnTo>
                  <a:lnTo>
                    <a:pt x="149" y="167"/>
                  </a:lnTo>
                  <a:lnTo>
                    <a:pt x="152" y="168"/>
                  </a:lnTo>
                  <a:lnTo>
                    <a:pt x="155" y="168"/>
                  </a:lnTo>
                  <a:lnTo>
                    <a:pt x="158" y="167"/>
                  </a:lnTo>
                  <a:lnTo>
                    <a:pt x="161" y="167"/>
                  </a:lnTo>
                  <a:lnTo>
                    <a:pt x="164" y="169"/>
                  </a:lnTo>
                  <a:lnTo>
                    <a:pt x="168" y="170"/>
                  </a:lnTo>
                  <a:lnTo>
                    <a:pt x="177" y="173"/>
                  </a:lnTo>
                  <a:lnTo>
                    <a:pt x="190" y="174"/>
                  </a:lnTo>
                  <a:lnTo>
                    <a:pt x="198" y="174"/>
                  </a:lnTo>
                  <a:lnTo>
                    <a:pt x="203" y="174"/>
                  </a:lnTo>
                  <a:lnTo>
                    <a:pt x="207" y="173"/>
                  </a:lnTo>
                  <a:lnTo>
                    <a:pt x="215" y="169"/>
                  </a:lnTo>
                  <a:lnTo>
                    <a:pt x="218" y="171"/>
                  </a:lnTo>
                  <a:lnTo>
                    <a:pt x="222" y="175"/>
                  </a:lnTo>
                  <a:lnTo>
                    <a:pt x="225" y="181"/>
                  </a:lnTo>
                  <a:lnTo>
                    <a:pt x="229" y="184"/>
                  </a:lnTo>
                  <a:lnTo>
                    <a:pt x="232" y="185"/>
                  </a:lnTo>
                  <a:lnTo>
                    <a:pt x="235" y="185"/>
                  </a:lnTo>
                  <a:lnTo>
                    <a:pt x="237" y="189"/>
                  </a:lnTo>
                  <a:lnTo>
                    <a:pt x="240" y="205"/>
                  </a:lnTo>
                  <a:lnTo>
                    <a:pt x="243" y="211"/>
                  </a:lnTo>
                  <a:lnTo>
                    <a:pt x="247" y="215"/>
                  </a:lnTo>
                  <a:lnTo>
                    <a:pt x="251" y="217"/>
                  </a:lnTo>
                  <a:lnTo>
                    <a:pt x="260" y="226"/>
                  </a:lnTo>
                  <a:lnTo>
                    <a:pt x="267" y="236"/>
                  </a:lnTo>
                  <a:lnTo>
                    <a:pt x="274" y="244"/>
                  </a:lnTo>
                  <a:lnTo>
                    <a:pt x="280" y="251"/>
                  </a:lnTo>
                  <a:lnTo>
                    <a:pt x="290" y="261"/>
                  </a:lnTo>
                  <a:lnTo>
                    <a:pt x="293" y="265"/>
                  </a:lnTo>
                  <a:lnTo>
                    <a:pt x="295" y="268"/>
                  </a:lnTo>
                  <a:lnTo>
                    <a:pt x="298" y="274"/>
                  </a:lnTo>
                  <a:lnTo>
                    <a:pt x="299" y="287"/>
                  </a:lnTo>
                  <a:lnTo>
                    <a:pt x="300" y="305"/>
                  </a:lnTo>
                  <a:lnTo>
                    <a:pt x="300" y="386"/>
                  </a:lnTo>
                  <a:lnTo>
                    <a:pt x="297" y="401"/>
                  </a:lnTo>
                  <a:lnTo>
                    <a:pt x="293" y="416"/>
                  </a:lnTo>
                  <a:lnTo>
                    <a:pt x="291" y="426"/>
                  </a:lnTo>
                  <a:lnTo>
                    <a:pt x="288" y="434"/>
                  </a:lnTo>
                  <a:lnTo>
                    <a:pt x="285" y="438"/>
                  </a:lnTo>
                  <a:lnTo>
                    <a:pt x="283" y="445"/>
                  </a:lnTo>
                  <a:lnTo>
                    <a:pt x="282" y="448"/>
                  </a:lnTo>
                  <a:lnTo>
                    <a:pt x="280" y="451"/>
                  </a:lnTo>
                  <a:lnTo>
                    <a:pt x="278" y="452"/>
                  </a:lnTo>
                  <a:lnTo>
                    <a:pt x="276" y="453"/>
                  </a:lnTo>
                  <a:lnTo>
                    <a:pt x="274" y="458"/>
                  </a:lnTo>
                  <a:lnTo>
                    <a:pt x="272" y="475"/>
                  </a:lnTo>
                  <a:lnTo>
                    <a:pt x="271" y="481"/>
                  </a:lnTo>
                  <a:lnTo>
                    <a:pt x="269" y="486"/>
                  </a:lnTo>
                  <a:lnTo>
                    <a:pt x="266" y="488"/>
                  </a:lnTo>
                  <a:lnTo>
                    <a:pt x="258" y="503"/>
                  </a:lnTo>
                  <a:lnTo>
                    <a:pt x="249" y="518"/>
                  </a:lnTo>
                  <a:lnTo>
                    <a:pt x="246" y="521"/>
                  </a:lnTo>
                  <a:lnTo>
                    <a:pt x="245" y="522"/>
                  </a:lnTo>
                  <a:lnTo>
                    <a:pt x="240" y="528"/>
                  </a:lnTo>
                  <a:lnTo>
                    <a:pt x="238" y="533"/>
                  </a:lnTo>
                  <a:lnTo>
                    <a:pt x="235" y="536"/>
                  </a:lnTo>
                  <a:lnTo>
                    <a:pt x="232" y="538"/>
                  </a:lnTo>
                  <a:lnTo>
                    <a:pt x="225" y="542"/>
                  </a:lnTo>
                  <a:lnTo>
                    <a:pt x="216" y="548"/>
                  </a:lnTo>
                  <a:lnTo>
                    <a:pt x="209" y="550"/>
                  </a:lnTo>
                  <a:lnTo>
                    <a:pt x="205" y="550"/>
                  </a:lnTo>
                  <a:lnTo>
                    <a:pt x="200" y="548"/>
                  </a:lnTo>
                  <a:lnTo>
                    <a:pt x="195" y="546"/>
                  </a:lnTo>
                  <a:lnTo>
                    <a:pt x="190" y="546"/>
                  </a:lnTo>
                  <a:lnTo>
                    <a:pt x="186" y="547"/>
                  </a:lnTo>
                  <a:lnTo>
                    <a:pt x="182" y="549"/>
                  </a:lnTo>
                  <a:lnTo>
                    <a:pt x="178" y="548"/>
                  </a:lnTo>
                  <a:lnTo>
                    <a:pt x="175" y="545"/>
                  </a:lnTo>
                  <a:lnTo>
                    <a:pt x="171" y="541"/>
                  </a:lnTo>
                  <a:lnTo>
                    <a:pt x="168" y="540"/>
                  </a:lnTo>
                  <a:lnTo>
                    <a:pt x="164" y="542"/>
                  </a:lnTo>
                  <a:lnTo>
                    <a:pt x="161" y="545"/>
                  </a:lnTo>
                  <a:lnTo>
                    <a:pt x="158" y="545"/>
                  </a:lnTo>
                  <a:lnTo>
                    <a:pt x="155" y="543"/>
                  </a:lnTo>
                  <a:lnTo>
                    <a:pt x="151" y="540"/>
                  </a:lnTo>
                  <a:lnTo>
                    <a:pt x="149" y="541"/>
                  </a:lnTo>
                  <a:lnTo>
                    <a:pt x="148" y="544"/>
                  </a:lnTo>
                  <a:lnTo>
                    <a:pt x="147" y="550"/>
                  </a:lnTo>
                  <a:lnTo>
                    <a:pt x="145" y="552"/>
                  </a:lnTo>
                  <a:lnTo>
                    <a:pt x="143" y="551"/>
                  </a:lnTo>
                  <a:lnTo>
                    <a:pt x="140" y="548"/>
                  </a:lnTo>
                  <a:lnTo>
                    <a:pt x="138" y="547"/>
                  </a:lnTo>
                  <a:lnTo>
                    <a:pt x="135" y="548"/>
                  </a:lnTo>
                  <a:lnTo>
                    <a:pt x="132" y="549"/>
                  </a:lnTo>
                  <a:lnTo>
                    <a:pt x="130" y="549"/>
                  </a:lnTo>
                  <a:lnTo>
                    <a:pt x="128" y="548"/>
                  </a:lnTo>
                  <a:lnTo>
                    <a:pt x="127" y="546"/>
                  </a:lnTo>
                  <a:lnTo>
                    <a:pt x="121" y="541"/>
                  </a:lnTo>
                  <a:lnTo>
                    <a:pt x="116" y="538"/>
                  </a:lnTo>
                  <a:lnTo>
                    <a:pt x="113" y="535"/>
                  </a:lnTo>
                  <a:lnTo>
                    <a:pt x="110" y="532"/>
                  </a:lnTo>
                  <a:lnTo>
                    <a:pt x="105" y="520"/>
                  </a:lnTo>
                  <a:lnTo>
                    <a:pt x="102" y="514"/>
                  </a:lnTo>
                  <a:lnTo>
                    <a:pt x="99" y="512"/>
                  </a:lnTo>
                  <a:lnTo>
                    <a:pt x="96" y="511"/>
                  </a:lnTo>
                  <a:lnTo>
                    <a:pt x="93" y="512"/>
                  </a:lnTo>
                  <a:lnTo>
                    <a:pt x="90" y="510"/>
                  </a:lnTo>
                  <a:lnTo>
                    <a:pt x="84" y="503"/>
                  </a:lnTo>
                  <a:lnTo>
                    <a:pt x="80" y="502"/>
                  </a:lnTo>
                  <a:lnTo>
                    <a:pt x="77" y="503"/>
                  </a:lnTo>
                  <a:lnTo>
                    <a:pt x="74" y="507"/>
                  </a:lnTo>
                  <a:lnTo>
                    <a:pt x="71" y="506"/>
                  </a:lnTo>
                  <a:lnTo>
                    <a:pt x="67" y="502"/>
                  </a:lnTo>
                  <a:lnTo>
                    <a:pt x="64" y="496"/>
                  </a:lnTo>
                  <a:lnTo>
                    <a:pt x="61" y="493"/>
                  </a:lnTo>
                  <a:lnTo>
                    <a:pt x="58" y="492"/>
                  </a:lnTo>
                  <a:lnTo>
                    <a:pt x="55" y="493"/>
                  </a:lnTo>
                  <a:lnTo>
                    <a:pt x="52" y="491"/>
                  </a:lnTo>
                  <a:lnTo>
                    <a:pt x="51" y="488"/>
                  </a:lnTo>
                  <a:lnTo>
                    <a:pt x="50" y="483"/>
                  </a:lnTo>
                  <a:lnTo>
                    <a:pt x="48" y="481"/>
                  </a:lnTo>
                  <a:lnTo>
                    <a:pt x="46" y="481"/>
                  </a:lnTo>
                  <a:lnTo>
                    <a:pt x="44" y="482"/>
                  </a:lnTo>
                  <a:lnTo>
                    <a:pt x="41" y="482"/>
                  </a:lnTo>
                  <a:lnTo>
                    <a:pt x="35" y="478"/>
                  </a:lnTo>
                  <a:lnTo>
                    <a:pt x="29" y="471"/>
                  </a:lnTo>
                  <a:lnTo>
                    <a:pt x="21" y="458"/>
                  </a:lnTo>
                  <a:lnTo>
                    <a:pt x="20" y="448"/>
                  </a:lnTo>
                  <a:lnTo>
                    <a:pt x="20" y="441"/>
                  </a:lnTo>
                  <a:lnTo>
                    <a:pt x="17" y="437"/>
                  </a:lnTo>
                  <a:lnTo>
                    <a:pt x="14" y="435"/>
                  </a:lnTo>
                  <a:lnTo>
                    <a:pt x="0" y="436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7" name="SMARTInkAnnotation17"/>
            <p:cNvSpPr>
              <a:spLocks/>
            </p:cNvSpPr>
            <p:nvPr/>
          </p:nvSpPr>
          <p:spPr bwMode="auto">
            <a:xfrm>
              <a:off x="10310" y="6373"/>
              <a:ext cx="59" cy="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8" y="42"/>
                </a:cxn>
                <a:cxn ang="0">
                  <a:pos x="10" y="41"/>
                </a:cxn>
                <a:cxn ang="0">
                  <a:pos x="12" y="40"/>
                </a:cxn>
                <a:cxn ang="0">
                  <a:pos x="14" y="40"/>
                </a:cxn>
                <a:cxn ang="0">
                  <a:pos x="17" y="39"/>
                </a:cxn>
                <a:cxn ang="0">
                  <a:pos x="20" y="37"/>
                </a:cxn>
                <a:cxn ang="0">
                  <a:pos x="23" y="34"/>
                </a:cxn>
                <a:cxn ang="0">
                  <a:pos x="25" y="36"/>
                </a:cxn>
                <a:cxn ang="0">
                  <a:pos x="26" y="40"/>
                </a:cxn>
                <a:cxn ang="0">
                  <a:pos x="27" y="46"/>
                </a:cxn>
                <a:cxn ang="0">
                  <a:pos x="30" y="48"/>
                </a:cxn>
                <a:cxn ang="0">
                  <a:pos x="34" y="47"/>
                </a:cxn>
                <a:cxn ang="0">
                  <a:pos x="39" y="45"/>
                </a:cxn>
                <a:cxn ang="0">
                  <a:pos x="42" y="40"/>
                </a:cxn>
                <a:cxn ang="0">
                  <a:pos x="44" y="33"/>
                </a:cxn>
                <a:cxn ang="0">
                  <a:pos x="45" y="25"/>
                </a:cxn>
                <a:cxn ang="0">
                  <a:pos x="47" y="19"/>
                </a:cxn>
                <a:cxn ang="0">
                  <a:pos x="50" y="14"/>
                </a:cxn>
                <a:cxn ang="0">
                  <a:pos x="58" y="0"/>
                </a:cxn>
              </a:cxnLst>
              <a:rect l="0" t="0" r="r" b="b"/>
              <a:pathLst>
                <a:path w="59" h="60">
                  <a:moveTo>
                    <a:pt x="0" y="59"/>
                  </a:moveTo>
                  <a:lnTo>
                    <a:pt x="8" y="42"/>
                  </a:lnTo>
                  <a:lnTo>
                    <a:pt x="10" y="41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7" y="39"/>
                  </a:lnTo>
                  <a:lnTo>
                    <a:pt x="20" y="37"/>
                  </a:lnTo>
                  <a:lnTo>
                    <a:pt x="23" y="34"/>
                  </a:lnTo>
                  <a:lnTo>
                    <a:pt x="25" y="36"/>
                  </a:lnTo>
                  <a:lnTo>
                    <a:pt x="26" y="40"/>
                  </a:lnTo>
                  <a:lnTo>
                    <a:pt x="27" y="46"/>
                  </a:lnTo>
                  <a:lnTo>
                    <a:pt x="30" y="48"/>
                  </a:lnTo>
                  <a:lnTo>
                    <a:pt x="34" y="47"/>
                  </a:lnTo>
                  <a:lnTo>
                    <a:pt x="39" y="45"/>
                  </a:lnTo>
                  <a:lnTo>
                    <a:pt x="42" y="40"/>
                  </a:lnTo>
                  <a:lnTo>
                    <a:pt x="44" y="33"/>
                  </a:lnTo>
                  <a:lnTo>
                    <a:pt x="45" y="25"/>
                  </a:lnTo>
                  <a:lnTo>
                    <a:pt x="47" y="19"/>
                  </a:lnTo>
                  <a:lnTo>
                    <a:pt x="50" y="14"/>
                  </a:lnTo>
                  <a:lnTo>
                    <a:pt x="58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8" name="SMARTInkAnnotation18"/>
            <p:cNvSpPr>
              <a:spLocks/>
            </p:cNvSpPr>
            <p:nvPr/>
          </p:nvSpPr>
          <p:spPr bwMode="auto">
            <a:xfrm>
              <a:off x="11142" y="5129"/>
              <a:ext cx="534" cy="1149"/>
            </a:xfrm>
            <a:custGeom>
              <a:avLst/>
              <a:gdLst/>
              <a:ahLst/>
              <a:cxnLst>
                <a:cxn ang="0">
                  <a:pos x="0" y="440"/>
                </a:cxn>
                <a:cxn ang="0">
                  <a:pos x="3" y="460"/>
                </a:cxn>
                <a:cxn ang="0">
                  <a:pos x="4" y="459"/>
                </a:cxn>
                <a:cxn ang="0">
                  <a:pos x="13" y="440"/>
                </a:cxn>
                <a:cxn ang="0">
                  <a:pos x="18" y="422"/>
                </a:cxn>
                <a:cxn ang="0">
                  <a:pos x="25" y="420"/>
                </a:cxn>
                <a:cxn ang="0">
                  <a:pos x="28" y="410"/>
                </a:cxn>
                <a:cxn ang="0">
                  <a:pos x="30" y="415"/>
                </a:cxn>
                <a:cxn ang="0">
                  <a:pos x="54" y="365"/>
                </a:cxn>
                <a:cxn ang="0">
                  <a:pos x="53" y="337"/>
                </a:cxn>
                <a:cxn ang="0">
                  <a:pos x="58" y="305"/>
                </a:cxn>
                <a:cxn ang="0">
                  <a:pos x="67" y="277"/>
                </a:cxn>
                <a:cxn ang="0">
                  <a:pos x="90" y="179"/>
                </a:cxn>
                <a:cxn ang="0">
                  <a:pos x="117" y="116"/>
                </a:cxn>
                <a:cxn ang="0">
                  <a:pos x="129" y="106"/>
                </a:cxn>
                <a:cxn ang="0">
                  <a:pos x="150" y="78"/>
                </a:cxn>
                <a:cxn ang="0">
                  <a:pos x="186" y="26"/>
                </a:cxn>
                <a:cxn ang="0">
                  <a:pos x="197" y="23"/>
                </a:cxn>
                <a:cxn ang="0">
                  <a:pos x="217" y="13"/>
                </a:cxn>
                <a:cxn ang="0">
                  <a:pos x="229" y="18"/>
                </a:cxn>
                <a:cxn ang="0">
                  <a:pos x="240" y="10"/>
                </a:cxn>
                <a:cxn ang="0">
                  <a:pos x="257" y="12"/>
                </a:cxn>
                <a:cxn ang="0">
                  <a:pos x="301" y="5"/>
                </a:cxn>
                <a:cxn ang="0">
                  <a:pos x="321" y="0"/>
                </a:cxn>
                <a:cxn ang="0">
                  <a:pos x="337" y="7"/>
                </a:cxn>
                <a:cxn ang="0">
                  <a:pos x="356" y="2"/>
                </a:cxn>
                <a:cxn ang="0">
                  <a:pos x="375" y="12"/>
                </a:cxn>
                <a:cxn ang="0">
                  <a:pos x="394" y="15"/>
                </a:cxn>
                <a:cxn ang="0">
                  <a:pos x="408" y="30"/>
                </a:cxn>
                <a:cxn ang="0">
                  <a:pos x="425" y="34"/>
                </a:cxn>
                <a:cxn ang="0">
                  <a:pos x="438" y="44"/>
                </a:cxn>
                <a:cxn ang="0">
                  <a:pos x="467" y="57"/>
                </a:cxn>
                <a:cxn ang="0">
                  <a:pos x="491" y="76"/>
                </a:cxn>
                <a:cxn ang="0">
                  <a:pos x="507" y="106"/>
                </a:cxn>
                <a:cxn ang="0">
                  <a:pos x="516" y="149"/>
                </a:cxn>
                <a:cxn ang="0">
                  <a:pos x="522" y="173"/>
                </a:cxn>
                <a:cxn ang="0">
                  <a:pos x="531" y="203"/>
                </a:cxn>
                <a:cxn ang="0">
                  <a:pos x="533" y="278"/>
                </a:cxn>
                <a:cxn ang="0">
                  <a:pos x="516" y="366"/>
                </a:cxn>
                <a:cxn ang="0">
                  <a:pos x="493" y="434"/>
                </a:cxn>
                <a:cxn ang="0">
                  <a:pos x="478" y="458"/>
                </a:cxn>
                <a:cxn ang="0">
                  <a:pos x="449" y="499"/>
                </a:cxn>
                <a:cxn ang="0">
                  <a:pos x="425" y="536"/>
                </a:cxn>
                <a:cxn ang="0">
                  <a:pos x="414" y="545"/>
                </a:cxn>
                <a:cxn ang="0">
                  <a:pos x="380" y="601"/>
                </a:cxn>
                <a:cxn ang="0">
                  <a:pos x="302" y="681"/>
                </a:cxn>
                <a:cxn ang="0">
                  <a:pos x="265" y="730"/>
                </a:cxn>
                <a:cxn ang="0">
                  <a:pos x="236" y="778"/>
                </a:cxn>
                <a:cxn ang="0">
                  <a:pos x="202" y="832"/>
                </a:cxn>
                <a:cxn ang="0">
                  <a:pos x="159" y="909"/>
                </a:cxn>
                <a:cxn ang="0">
                  <a:pos x="130" y="988"/>
                </a:cxn>
                <a:cxn ang="0">
                  <a:pos x="104" y="1087"/>
                </a:cxn>
              </a:cxnLst>
              <a:rect l="0" t="0" r="r" b="b"/>
              <a:pathLst>
                <a:path w="534" h="1149">
                  <a:moveTo>
                    <a:pt x="0" y="431"/>
                  </a:moveTo>
                  <a:lnTo>
                    <a:pt x="0" y="448"/>
                  </a:lnTo>
                  <a:lnTo>
                    <a:pt x="0" y="440"/>
                  </a:lnTo>
                  <a:lnTo>
                    <a:pt x="0" y="454"/>
                  </a:lnTo>
                  <a:lnTo>
                    <a:pt x="2" y="458"/>
                  </a:lnTo>
                  <a:lnTo>
                    <a:pt x="3" y="460"/>
                  </a:lnTo>
                  <a:lnTo>
                    <a:pt x="6" y="460"/>
                  </a:lnTo>
                  <a:lnTo>
                    <a:pt x="4" y="460"/>
                  </a:lnTo>
                  <a:lnTo>
                    <a:pt x="4" y="459"/>
                  </a:lnTo>
                  <a:lnTo>
                    <a:pt x="8" y="452"/>
                  </a:lnTo>
                  <a:lnTo>
                    <a:pt x="9" y="446"/>
                  </a:lnTo>
                  <a:lnTo>
                    <a:pt x="13" y="440"/>
                  </a:lnTo>
                  <a:lnTo>
                    <a:pt x="15" y="437"/>
                  </a:lnTo>
                  <a:lnTo>
                    <a:pt x="17" y="433"/>
                  </a:lnTo>
                  <a:lnTo>
                    <a:pt x="18" y="422"/>
                  </a:lnTo>
                  <a:lnTo>
                    <a:pt x="20" y="420"/>
                  </a:lnTo>
                  <a:lnTo>
                    <a:pt x="22" y="419"/>
                  </a:lnTo>
                  <a:lnTo>
                    <a:pt x="25" y="420"/>
                  </a:lnTo>
                  <a:lnTo>
                    <a:pt x="26" y="418"/>
                  </a:lnTo>
                  <a:lnTo>
                    <a:pt x="27" y="415"/>
                  </a:lnTo>
                  <a:lnTo>
                    <a:pt x="28" y="410"/>
                  </a:lnTo>
                  <a:lnTo>
                    <a:pt x="29" y="410"/>
                  </a:lnTo>
                  <a:lnTo>
                    <a:pt x="29" y="415"/>
                  </a:lnTo>
                  <a:lnTo>
                    <a:pt x="30" y="415"/>
                  </a:lnTo>
                  <a:lnTo>
                    <a:pt x="38" y="404"/>
                  </a:lnTo>
                  <a:lnTo>
                    <a:pt x="46" y="388"/>
                  </a:lnTo>
                  <a:lnTo>
                    <a:pt x="54" y="365"/>
                  </a:lnTo>
                  <a:lnTo>
                    <a:pt x="54" y="359"/>
                  </a:lnTo>
                  <a:lnTo>
                    <a:pt x="52" y="341"/>
                  </a:lnTo>
                  <a:lnTo>
                    <a:pt x="53" y="337"/>
                  </a:lnTo>
                  <a:lnTo>
                    <a:pt x="55" y="333"/>
                  </a:lnTo>
                  <a:lnTo>
                    <a:pt x="58" y="305"/>
                  </a:lnTo>
                  <a:lnTo>
                    <a:pt x="65" y="279"/>
                  </a:lnTo>
                  <a:lnTo>
                    <a:pt x="66" y="277"/>
                  </a:lnTo>
                  <a:lnTo>
                    <a:pt x="67" y="277"/>
                  </a:lnTo>
                  <a:lnTo>
                    <a:pt x="76" y="251"/>
                  </a:lnTo>
                  <a:lnTo>
                    <a:pt x="83" y="215"/>
                  </a:lnTo>
                  <a:lnTo>
                    <a:pt x="90" y="179"/>
                  </a:lnTo>
                  <a:lnTo>
                    <a:pt x="102" y="145"/>
                  </a:lnTo>
                  <a:lnTo>
                    <a:pt x="105" y="135"/>
                  </a:lnTo>
                  <a:lnTo>
                    <a:pt x="117" y="116"/>
                  </a:lnTo>
                  <a:lnTo>
                    <a:pt x="121" y="111"/>
                  </a:lnTo>
                  <a:lnTo>
                    <a:pt x="125" y="108"/>
                  </a:lnTo>
                  <a:lnTo>
                    <a:pt x="129" y="106"/>
                  </a:lnTo>
                  <a:lnTo>
                    <a:pt x="136" y="98"/>
                  </a:lnTo>
                  <a:lnTo>
                    <a:pt x="145" y="83"/>
                  </a:lnTo>
                  <a:lnTo>
                    <a:pt x="150" y="78"/>
                  </a:lnTo>
                  <a:lnTo>
                    <a:pt x="163" y="52"/>
                  </a:lnTo>
                  <a:lnTo>
                    <a:pt x="178" y="38"/>
                  </a:lnTo>
                  <a:lnTo>
                    <a:pt x="186" y="26"/>
                  </a:lnTo>
                  <a:lnTo>
                    <a:pt x="190" y="23"/>
                  </a:lnTo>
                  <a:lnTo>
                    <a:pt x="193" y="22"/>
                  </a:lnTo>
                  <a:lnTo>
                    <a:pt x="197" y="23"/>
                  </a:lnTo>
                  <a:lnTo>
                    <a:pt x="201" y="21"/>
                  </a:lnTo>
                  <a:lnTo>
                    <a:pt x="212" y="13"/>
                  </a:lnTo>
                  <a:lnTo>
                    <a:pt x="217" y="13"/>
                  </a:lnTo>
                  <a:lnTo>
                    <a:pt x="221" y="14"/>
                  </a:lnTo>
                  <a:lnTo>
                    <a:pt x="225" y="18"/>
                  </a:lnTo>
                  <a:lnTo>
                    <a:pt x="229" y="18"/>
                  </a:lnTo>
                  <a:lnTo>
                    <a:pt x="232" y="15"/>
                  </a:lnTo>
                  <a:lnTo>
                    <a:pt x="236" y="12"/>
                  </a:lnTo>
                  <a:lnTo>
                    <a:pt x="240" y="10"/>
                  </a:lnTo>
                  <a:lnTo>
                    <a:pt x="245" y="11"/>
                  </a:lnTo>
                  <a:lnTo>
                    <a:pt x="251" y="12"/>
                  </a:lnTo>
                  <a:lnTo>
                    <a:pt x="257" y="12"/>
                  </a:lnTo>
                  <a:lnTo>
                    <a:pt x="275" y="7"/>
                  </a:lnTo>
                  <a:lnTo>
                    <a:pt x="288" y="6"/>
                  </a:lnTo>
                  <a:lnTo>
                    <a:pt x="301" y="5"/>
                  </a:lnTo>
                  <a:lnTo>
                    <a:pt x="307" y="5"/>
                  </a:lnTo>
                  <a:lnTo>
                    <a:pt x="312" y="4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2" y="3"/>
                  </a:lnTo>
                  <a:lnTo>
                    <a:pt x="337" y="7"/>
                  </a:lnTo>
                  <a:lnTo>
                    <a:pt x="343" y="7"/>
                  </a:lnTo>
                  <a:lnTo>
                    <a:pt x="350" y="5"/>
                  </a:lnTo>
                  <a:lnTo>
                    <a:pt x="356" y="2"/>
                  </a:lnTo>
                  <a:lnTo>
                    <a:pt x="362" y="3"/>
                  </a:lnTo>
                  <a:lnTo>
                    <a:pt x="368" y="7"/>
                  </a:lnTo>
                  <a:lnTo>
                    <a:pt x="375" y="12"/>
                  </a:lnTo>
                  <a:lnTo>
                    <a:pt x="381" y="15"/>
                  </a:lnTo>
                  <a:lnTo>
                    <a:pt x="388" y="16"/>
                  </a:lnTo>
                  <a:lnTo>
                    <a:pt x="394" y="15"/>
                  </a:lnTo>
                  <a:lnTo>
                    <a:pt x="400" y="18"/>
                  </a:lnTo>
                  <a:lnTo>
                    <a:pt x="404" y="23"/>
                  </a:lnTo>
                  <a:lnTo>
                    <a:pt x="408" y="30"/>
                  </a:lnTo>
                  <a:lnTo>
                    <a:pt x="413" y="33"/>
                  </a:lnTo>
                  <a:lnTo>
                    <a:pt x="419" y="35"/>
                  </a:lnTo>
                  <a:lnTo>
                    <a:pt x="425" y="34"/>
                  </a:lnTo>
                  <a:lnTo>
                    <a:pt x="429" y="36"/>
                  </a:lnTo>
                  <a:lnTo>
                    <a:pt x="434" y="40"/>
                  </a:lnTo>
                  <a:lnTo>
                    <a:pt x="438" y="44"/>
                  </a:lnTo>
                  <a:lnTo>
                    <a:pt x="443" y="47"/>
                  </a:lnTo>
                  <a:lnTo>
                    <a:pt x="459" y="52"/>
                  </a:lnTo>
                  <a:lnTo>
                    <a:pt x="467" y="57"/>
                  </a:lnTo>
                  <a:lnTo>
                    <a:pt x="481" y="68"/>
                  </a:lnTo>
                  <a:lnTo>
                    <a:pt x="488" y="71"/>
                  </a:lnTo>
                  <a:lnTo>
                    <a:pt x="491" y="76"/>
                  </a:lnTo>
                  <a:lnTo>
                    <a:pt x="501" y="99"/>
                  </a:lnTo>
                  <a:lnTo>
                    <a:pt x="504" y="103"/>
                  </a:lnTo>
                  <a:lnTo>
                    <a:pt x="507" y="106"/>
                  </a:lnTo>
                  <a:lnTo>
                    <a:pt x="509" y="113"/>
                  </a:lnTo>
                  <a:lnTo>
                    <a:pt x="513" y="143"/>
                  </a:lnTo>
                  <a:lnTo>
                    <a:pt x="516" y="149"/>
                  </a:lnTo>
                  <a:lnTo>
                    <a:pt x="518" y="152"/>
                  </a:lnTo>
                  <a:lnTo>
                    <a:pt x="521" y="165"/>
                  </a:lnTo>
                  <a:lnTo>
                    <a:pt x="522" y="173"/>
                  </a:lnTo>
                  <a:lnTo>
                    <a:pt x="525" y="185"/>
                  </a:lnTo>
                  <a:lnTo>
                    <a:pt x="528" y="189"/>
                  </a:lnTo>
                  <a:lnTo>
                    <a:pt x="531" y="203"/>
                  </a:lnTo>
                  <a:lnTo>
                    <a:pt x="533" y="239"/>
                  </a:lnTo>
                  <a:lnTo>
                    <a:pt x="533" y="274"/>
                  </a:lnTo>
                  <a:lnTo>
                    <a:pt x="533" y="278"/>
                  </a:lnTo>
                  <a:lnTo>
                    <a:pt x="525" y="318"/>
                  </a:lnTo>
                  <a:lnTo>
                    <a:pt x="521" y="344"/>
                  </a:lnTo>
                  <a:lnTo>
                    <a:pt x="516" y="366"/>
                  </a:lnTo>
                  <a:lnTo>
                    <a:pt x="504" y="398"/>
                  </a:lnTo>
                  <a:lnTo>
                    <a:pt x="496" y="430"/>
                  </a:lnTo>
                  <a:lnTo>
                    <a:pt x="493" y="434"/>
                  </a:lnTo>
                  <a:lnTo>
                    <a:pt x="484" y="442"/>
                  </a:lnTo>
                  <a:lnTo>
                    <a:pt x="481" y="447"/>
                  </a:lnTo>
                  <a:lnTo>
                    <a:pt x="478" y="458"/>
                  </a:lnTo>
                  <a:lnTo>
                    <a:pt x="475" y="463"/>
                  </a:lnTo>
                  <a:lnTo>
                    <a:pt x="461" y="477"/>
                  </a:lnTo>
                  <a:lnTo>
                    <a:pt x="449" y="499"/>
                  </a:lnTo>
                  <a:lnTo>
                    <a:pt x="438" y="509"/>
                  </a:lnTo>
                  <a:lnTo>
                    <a:pt x="429" y="525"/>
                  </a:lnTo>
                  <a:lnTo>
                    <a:pt x="425" y="536"/>
                  </a:lnTo>
                  <a:lnTo>
                    <a:pt x="421" y="542"/>
                  </a:lnTo>
                  <a:lnTo>
                    <a:pt x="417" y="545"/>
                  </a:lnTo>
                  <a:lnTo>
                    <a:pt x="414" y="545"/>
                  </a:lnTo>
                  <a:lnTo>
                    <a:pt x="404" y="561"/>
                  </a:lnTo>
                  <a:lnTo>
                    <a:pt x="390" y="588"/>
                  </a:lnTo>
                  <a:lnTo>
                    <a:pt x="380" y="601"/>
                  </a:lnTo>
                  <a:lnTo>
                    <a:pt x="365" y="617"/>
                  </a:lnTo>
                  <a:lnTo>
                    <a:pt x="349" y="634"/>
                  </a:lnTo>
                  <a:lnTo>
                    <a:pt x="302" y="681"/>
                  </a:lnTo>
                  <a:lnTo>
                    <a:pt x="290" y="699"/>
                  </a:lnTo>
                  <a:lnTo>
                    <a:pt x="278" y="718"/>
                  </a:lnTo>
                  <a:lnTo>
                    <a:pt x="265" y="730"/>
                  </a:lnTo>
                  <a:lnTo>
                    <a:pt x="252" y="750"/>
                  </a:lnTo>
                  <a:lnTo>
                    <a:pt x="240" y="772"/>
                  </a:lnTo>
                  <a:lnTo>
                    <a:pt x="236" y="778"/>
                  </a:lnTo>
                  <a:lnTo>
                    <a:pt x="231" y="782"/>
                  </a:lnTo>
                  <a:lnTo>
                    <a:pt x="215" y="807"/>
                  </a:lnTo>
                  <a:lnTo>
                    <a:pt x="202" y="832"/>
                  </a:lnTo>
                  <a:lnTo>
                    <a:pt x="187" y="866"/>
                  </a:lnTo>
                  <a:lnTo>
                    <a:pt x="171" y="888"/>
                  </a:lnTo>
                  <a:lnTo>
                    <a:pt x="159" y="909"/>
                  </a:lnTo>
                  <a:lnTo>
                    <a:pt x="146" y="942"/>
                  </a:lnTo>
                  <a:lnTo>
                    <a:pt x="136" y="969"/>
                  </a:lnTo>
                  <a:lnTo>
                    <a:pt x="130" y="988"/>
                  </a:lnTo>
                  <a:lnTo>
                    <a:pt x="120" y="1011"/>
                  </a:lnTo>
                  <a:lnTo>
                    <a:pt x="113" y="1040"/>
                  </a:lnTo>
                  <a:lnTo>
                    <a:pt x="104" y="1087"/>
                  </a:lnTo>
                  <a:lnTo>
                    <a:pt x="100" y="1113"/>
                  </a:lnTo>
                  <a:lnTo>
                    <a:pt x="97" y="1148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9" name="SMARTInkAnnotation19"/>
            <p:cNvSpPr>
              <a:spLocks/>
            </p:cNvSpPr>
            <p:nvPr/>
          </p:nvSpPr>
          <p:spPr bwMode="auto">
            <a:xfrm>
              <a:off x="11231" y="6567"/>
              <a:ext cx="9" cy="9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31"/>
                </a:cxn>
                <a:cxn ang="0">
                  <a:pos x="3" y="37"/>
                </a:cxn>
                <a:cxn ang="0">
                  <a:pos x="3" y="38"/>
                </a:cxn>
                <a:cxn ang="0">
                  <a:pos x="5" y="35"/>
                </a:cxn>
                <a:cxn ang="0">
                  <a:pos x="5" y="35"/>
                </a:cxn>
                <a:cxn ang="0">
                  <a:pos x="4" y="37"/>
                </a:cxn>
                <a:cxn ang="0">
                  <a:pos x="2" y="41"/>
                </a:cxn>
                <a:cxn ang="0">
                  <a:pos x="2" y="43"/>
                </a:cxn>
                <a:cxn ang="0">
                  <a:pos x="3" y="42"/>
                </a:cxn>
                <a:cxn ang="0">
                  <a:pos x="5" y="41"/>
                </a:cxn>
                <a:cxn ang="0">
                  <a:pos x="5" y="39"/>
                </a:cxn>
                <a:cxn ang="0">
                  <a:pos x="4" y="37"/>
                </a:cxn>
                <a:cxn ang="0">
                  <a:pos x="2" y="34"/>
                </a:cxn>
                <a:cxn ang="0">
                  <a:pos x="1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35"/>
                </a:cxn>
                <a:cxn ang="0">
                  <a:pos x="4" y="28"/>
                </a:cxn>
                <a:cxn ang="0">
                  <a:pos x="5" y="28"/>
                </a:cxn>
                <a:cxn ang="0">
                  <a:pos x="6" y="32"/>
                </a:cxn>
                <a:cxn ang="0">
                  <a:pos x="7" y="37"/>
                </a:cxn>
                <a:cxn ang="0">
                  <a:pos x="7" y="39"/>
                </a:cxn>
                <a:cxn ang="0">
                  <a:pos x="8" y="38"/>
                </a:cxn>
                <a:cxn ang="0">
                  <a:pos x="8" y="35"/>
                </a:cxn>
                <a:cxn ang="0">
                  <a:pos x="8" y="35"/>
                </a:cxn>
                <a:cxn ang="0">
                  <a:pos x="8" y="38"/>
                </a:cxn>
                <a:cxn ang="0">
                  <a:pos x="8" y="76"/>
                </a:cxn>
                <a:cxn ang="0">
                  <a:pos x="8" y="97"/>
                </a:cxn>
              </a:cxnLst>
              <a:rect l="0" t="0" r="r" b="b"/>
              <a:pathLst>
                <a:path w="9" h="98">
                  <a:moveTo>
                    <a:pt x="8" y="0"/>
                  </a:moveTo>
                  <a:lnTo>
                    <a:pt x="3" y="31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5" y="35"/>
                  </a:lnTo>
                  <a:lnTo>
                    <a:pt x="4" y="37"/>
                  </a:lnTo>
                  <a:lnTo>
                    <a:pt x="2" y="41"/>
                  </a:lnTo>
                  <a:lnTo>
                    <a:pt x="2" y="43"/>
                  </a:lnTo>
                  <a:lnTo>
                    <a:pt x="3" y="42"/>
                  </a:lnTo>
                  <a:lnTo>
                    <a:pt x="5" y="41"/>
                  </a:lnTo>
                  <a:lnTo>
                    <a:pt x="5" y="39"/>
                  </a:lnTo>
                  <a:lnTo>
                    <a:pt x="4" y="37"/>
                  </a:lnTo>
                  <a:lnTo>
                    <a:pt x="2" y="34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6" y="32"/>
                  </a:lnTo>
                  <a:lnTo>
                    <a:pt x="7" y="37"/>
                  </a:lnTo>
                  <a:lnTo>
                    <a:pt x="7" y="39"/>
                  </a:lnTo>
                  <a:lnTo>
                    <a:pt x="8" y="38"/>
                  </a:lnTo>
                  <a:lnTo>
                    <a:pt x="8" y="35"/>
                  </a:lnTo>
                  <a:lnTo>
                    <a:pt x="8" y="38"/>
                  </a:lnTo>
                  <a:lnTo>
                    <a:pt x="8" y="76"/>
                  </a:lnTo>
                  <a:lnTo>
                    <a:pt x="8" y="97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0" name="SMARTInkAnnotation20"/>
            <p:cNvSpPr>
              <a:spLocks/>
            </p:cNvSpPr>
            <p:nvPr/>
          </p:nvSpPr>
          <p:spPr bwMode="auto">
            <a:xfrm>
              <a:off x="11195" y="6603"/>
              <a:ext cx="54" cy="55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9" y="14"/>
                </a:cxn>
                <a:cxn ang="0">
                  <a:pos x="37" y="16"/>
                </a:cxn>
                <a:cxn ang="0">
                  <a:pos x="36" y="10"/>
                </a:cxn>
                <a:cxn ang="0">
                  <a:pos x="32" y="3"/>
                </a:cxn>
                <a:cxn ang="0">
                  <a:pos x="28" y="0"/>
                </a:cxn>
                <a:cxn ang="0">
                  <a:pos x="26" y="6"/>
                </a:cxn>
                <a:cxn ang="0">
                  <a:pos x="23" y="7"/>
                </a:cxn>
                <a:cxn ang="0">
                  <a:pos x="17" y="8"/>
                </a:cxn>
                <a:cxn ang="0">
                  <a:pos x="12" y="19"/>
                </a:cxn>
                <a:cxn ang="0">
                  <a:pos x="8" y="21"/>
                </a:cxn>
                <a:cxn ang="0">
                  <a:pos x="7" y="19"/>
                </a:cxn>
                <a:cxn ang="0">
                  <a:pos x="6" y="30"/>
                </a:cxn>
                <a:cxn ang="0">
                  <a:pos x="6" y="33"/>
                </a:cxn>
                <a:cxn ang="0">
                  <a:pos x="5" y="33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8"/>
                </a:cxn>
                <a:cxn ang="0">
                  <a:pos x="5" y="35"/>
                </a:cxn>
                <a:cxn ang="0">
                  <a:pos x="5" y="36"/>
                </a:cxn>
                <a:cxn ang="0">
                  <a:pos x="5" y="38"/>
                </a:cxn>
                <a:cxn ang="0">
                  <a:pos x="5" y="35"/>
                </a:cxn>
                <a:cxn ang="0">
                  <a:pos x="8" y="42"/>
                </a:cxn>
                <a:cxn ang="0">
                  <a:pos x="12" y="50"/>
                </a:cxn>
                <a:cxn ang="0">
                  <a:pos x="14" y="47"/>
                </a:cxn>
                <a:cxn ang="0">
                  <a:pos x="17" y="50"/>
                </a:cxn>
                <a:cxn ang="0">
                  <a:pos x="23" y="54"/>
                </a:cxn>
                <a:cxn ang="0">
                  <a:pos x="29" y="49"/>
                </a:cxn>
                <a:cxn ang="0">
                  <a:pos x="32" y="48"/>
                </a:cxn>
                <a:cxn ang="0">
                  <a:pos x="33" y="49"/>
                </a:cxn>
                <a:cxn ang="0">
                  <a:pos x="34" y="45"/>
                </a:cxn>
                <a:cxn ang="0">
                  <a:pos x="34" y="33"/>
                </a:cxn>
                <a:cxn ang="0">
                  <a:pos x="37" y="27"/>
                </a:cxn>
                <a:cxn ang="0">
                  <a:pos x="42" y="22"/>
                </a:cxn>
                <a:cxn ang="0">
                  <a:pos x="48" y="13"/>
                </a:cxn>
                <a:cxn ang="0">
                  <a:pos x="51" y="10"/>
                </a:cxn>
                <a:cxn ang="0">
                  <a:pos x="53" y="10"/>
                </a:cxn>
                <a:cxn ang="0">
                  <a:pos x="53" y="7"/>
                </a:cxn>
                <a:cxn ang="0">
                  <a:pos x="51" y="10"/>
                </a:cxn>
                <a:cxn ang="0">
                  <a:pos x="47" y="15"/>
                </a:cxn>
                <a:cxn ang="0">
                  <a:pos x="46" y="10"/>
                </a:cxn>
                <a:cxn ang="0">
                  <a:pos x="45" y="12"/>
                </a:cxn>
                <a:cxn ang="0">
                  <a:pos x="43" y="20"/>
                </a:cxn>
                <a:cxn ang="0">
                  <a:pos x="39" y="30"/>
                </a:cxn>
                <a:cxn ang="0">
                  <a:pos x="37" y="40"/>
                </a:cxn>
                <a:cxn ang="0">
                  <a:pos x="37" y="46"/>
                </a:cxn>
                <a:cxn ang="0">
                  <a:pos x="35" y="51"/>
                </a:cxn>
              </a:cxnLst>
              <a:rect l="0" t="0" r="r" b="b"/>
              <a:pathLst>
                <a:path w="54" h="55">
                  <a:moveTo>
                    <a:pt x="35" y="51"/>
                  </a:moveTo>
                  <a:lnTo>
                    <a:pt x="40" y="20"/>
                  </a:lnTo>
                  <a:lnTo>
                    <a:pt x="40" y="15"/>
                  </a:lnTo>
                  <a:lnTo>
                    <a:pt x="39" y="14"/>
                  </a:lnTo>
                  <a:lnTo>
                    <a:pt x="38" y="17"/>
                  </a:lnTo>
                  <a:lnTo>
                    <a:pt x="37" y="16"/>
                  </a:lnTo>
                  <a:lnTo>
                    <a:pt x="36" y="14"/>
                  </a:lnTo>
                  <a:lnTo>
                    <a:pt x="36" y="10"/>
                  </a:lnTo>
                  <a:lnTo>
                    <a:pt x="34" y="7"/>
                  </a:lnTo>
                  <a:lnTo>
                    <a:pt x="32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26" y="6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0" y="5"/>
                  </a:lnTo>
                  <a:lnTo>
                    <a:pt x="17" y="8"/>
                  </a:lnTo>
                  <a:lnTo>
                    <a:pt x="15" y="13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8" y="21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3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5"/>
                  </a:lnTo>
                  <a:lnTo>
                    <a:pt x="7" y="38"/>
                  </a:lnTo>
                  <a:lnTo>
                    <a:pt x="8" y="42"/>
                  </a:lnTo>
                  <a:lnTo>
                    <a:pt x="11" y="48"/>
                  </a:lnTo>
                  <a:lnTo>
                    <a:pt x="12" y="50"/>
                  </a:lnTo>
                  <a:lnTo>
                    <a:pt x="13" y="50"/>
                  </a:lnTo>
                  <a:lnTo>
                    <a:pt x="14" y="47"/>
                  </a:lnTo>
                  <a:lnTo>
                    <a:pt x="15" y="47"/>
                  </a:lnTo>
                  <a:lnTo>
                    <a:pt x="17" y="50"/>
                  </a:lnTo>
                  <a:lnTo>
                    <a:pt x="20" y="54"/>
                  </a:lnTo>
                  <a:lnTo>
                    <a:pt x="23" y="54"/>
                  </a:lnTo>
                  <a:lnTo>
                    <a:pt x="26" y="52"/>
                  </a:lnTo>
                  <a:lnTo>
                    <a:pt x="29" y="49"/>
                  </a:lnTo>
                  <a:lnTo>
                    <a:pt x="31" y="47"/>
                  </a:lnTo>
                  <a:lnTo>
                    <a:pt x="32" y="48"/>
                  </a:lnTo>
                  <a:lnTo>
                    <a:pt x="33" y="49"/>
                  </a:lnTo>
                  <a:lnTo>
                    <a:pt x="34" y="47"/>
                  </a:lnTo>
                  <a:lnTo>
                    <a:pt x="34" y="45"/>
                  </a:lnTo>
                  <a:lnTo>
                    <a:pt x="34" y="42"/>
                  </a:lnTo>
                  <a:lnTo>
                    <a:pt x="34" y="33"/>
                  </a:lnTo>
                  <a:lnTo>
                    <a:pt x="36" y="29"/>
                  </a:lnTo>
                  <a:lnTo>
                    <a:pt x="37" y="27"/>
                  </a:lnTo>
                  <a:lnTo>
                    <a:pt x="40" y="25"/>
                  </a:lnTo>
                  <a:lnTo>
                    <a:pt x="42" y="22"/>
                  </a:lnTo>
                  <a:lnTo>
                    <a:pt x="45" y="18"/>
                  </a:lnTo>
                  <a:lnTo>
                    <a:pt x="48" y="13"/>
                  </a:lnTo>
                  <a:lnTo>
                    <a:pt x="50" y="11"/>
                  </a:lnTo>
                  <a:lnTo>
                    <a:pt x="51" y="10"/>
                  </a:lnTo>
                  <a:lnTo>
                    <a:pt x="52" y="11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7"/>
                  </a:lnTo>
                  <a:lnTo>
                    <a:pt x="53" y="8"/>
                  </a:lnTo>
                  <a:lnTo>
                    <a:pt x="51" y="10"/>
                  </a:lnTo>
                  <a:lnTo>
                    <a:pt x="49" y="14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6" y="10"/>
                  </a:lnTo>
                  <a:lnTo>
                    <a:pt x="45" y="10"/>
                  </a:lnTo>
                  <a:lnTo>
                    <a:pt x="45" y="12"/>
                  </a:lnTo>
                  <a:lnTo>
                    <a:pt x="45" y="15"/>
                  </a:lnTo>
                  <a:lnTo>
                    <a:pt x="43" y="20"/>
                  </a:lnTo>
                  <a:lnTo>
                    <a:pt x="42" y="25"/>
                  </a:lnTo>
                  <a:lnTo>
                    <a:pt x="39" y="30"/>
                  </a:lnTo>
                  <a:lnTo>
                    <a:pt x="38" y="35"/>
                  </a:lnTo>
                  <a:lnTo>
                    <a:pt x="37" y="40"/>
                  </a:lnTo>
                  <a:lnTo>
                    <a:pt x="36" y="43"/>
                  </a:lnTo>
                  <a:lnTo>
                    <a:pt x="37" y="46"/>
                  </a:lnTo>
                  <a:lnTo>
                    <a:pt x="38" y="48"/>
                  </a:lnTo>
                  <a:lnTo>
                    <a:pt x="35" y="51"/>
                  </a:lnTo>
                  <a:close/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Запишите слова, проставьте ударение, определите спряжение.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8115328" cy="4645036"/>
          </a:xfrm>
        </p:spPr>
        <p:txBody>
          <a:bodyPr numCol="1"/>
          <a:lstStyle/>
          <a:p>
            <a:r>
              <a:rPr lang="ru-RU" i="1" dirty="0" err="1" smtClean="0"/>
              <a:t>Боле_т</a:t>
            </a:r>
            <a:r>
              <a:rPr lang="ru-RU" i="1" dirty="0" smtClean="0"/>
              <a:t>,             </a:t>
            </a:r>
          </a:p>
          <a:p>
            <a:r>
              <a:rPr lang="ru-RU" i="1" dirty="0" err="1" smtClean="0"/>
              <a:t>пойма_шь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услыш_шь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 err="1" smtClean="0"/>
              <a:t>скаж_шь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увид_т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вод_т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вылет_т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украша_т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утеша_т</a:t>
            </a:r>
            <a:r>
              <a:rPr lang="ru-RU" i="1" dirty="0" smtClean="0"/>
              <a:t>, </a:t>
            </a:r>
          </a:p>
          <a:p>
            <a:r>
              <a:rPr lang="ru-RU" i="1" dirty="0" err="1" smtClean="0"/>
              <a:t>ход_т</a:t>
            </a:r>
            <a:r>
              <a:rPr lang="ru-RU" i="1" dirty="0" smtClean="0"/>
              <a:t>,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683567" y="2060848"/>
            <a:ext cx="746030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2л. мн.ч</a:t>
            </a:r>
            <a:r>
              <a:rPr lang="ru-RU" sz="3200" i="1" dirty="0" smtClean="0">
                <a:latin typeface="Georgia" pitchFamily="18" charset="0"/>
              </a:rPr>
              <a:t>.; </a:t>
            </a: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3л. ед.ч.</a:t>
            </a:r>
          </a:p>
          <a:p>
            <a:r>
              <a:rPr lang="ru-RU" sz="3200" i="1" dirty="0" smtClean="0">
                <a:latin typeface="Georgia" pitchFamily="18" charset="0"/>
              </a:rPr>
              <a:t>Лететь- </a:t>
            </a:r>
          </a:p>
          <a:p>
            <a:r>
              <a:rPr lang="ru-RU" sz="3200" i="1" dirty="0" smtClean="0">
                <a:latin typeface="Georgia" pitchFamily="18" charset="0"/>
              </a:rPr>
              <a:t>Дышать - </a:t>
            </a:r>
          </a:p>
          <a:p>
            <a:r>
              <a:rPr lang="ru-RU" sz="3200" i="1" dirty="0" smtClean="0">
                <a:latin typeface="Georgia" pitchFamily="18" charset="0"/>
              </a:rPr>
              <a:t>гореть </a:t>
            </a:r>
            <a:r>
              <a:rPr lang="ru-RU" sz="3200" i="1" dirty="0">
                <a:latin typeface="Georgia" pitchFamily="18" charset="0"/>
              </a:rPr>
              <a:t>– </a:t>
            </a:r>
          </a:p>
          <a:p>
            <a:endParaRPr lang="ru-RU" sz="3200" i="1" dirty="0" smtClean="0">
              <a:latin typeface="Georgia" pitchFamily="18" charset="0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1л. мн.ч.; </a:t>
            </a: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2л. ед.ч.</a:t>
            </a:r>
          </a:p>
          <a:p>
            <a:r>
              <a:rPr lang="ru-RU" sz="3200" i="1" dirty="0" smtClean="0">
                <a:latin typeface="Georgia" pitchFamily="18" charset="0"/>
              </a:rPr>
              <a:t>Купаться-</a:t>
            </a:r>
          </a:p>
          <a:p>
            <a:r>
              <a:rPr lang="ru-RU" sz="3200" i="1" dirty="0" smtClean="0">
                <a:latin typeface="Georgia" pitchFamily="18" charset="0"/>
              </a:rPr>
              <a:t> </a:t>
            </a:r>
            <a:r>
              <a:rPr lang="ru-RU" sz="3200" i="1" dirty="0">
                <a:latin typeface="Georgia" pitchFamily="18" charset="0"/>
              </a:rPr>
              <a:t>валяться –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3033" y="465200"/>
            <a:ext cx="8229600" cy="1091591"/>
          </a:xfrm>
        </p:spPr>
        <p:txBody>
          <a:bodyPr/>
          <a:lstStyle/>
          <a:p>
            <a:r>
              <a:rPr lang="ru-RU" sz="3200" dirty="0" smtClean="0"/>
              <a:t>Образуйте указанные формы глаголов. Укажите окончание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2"/>
          <p:cNvSpPr>
            <a:spLocks noChangeArrowheads="1"/>
          </p:cNvSpPr>
          <p:nvPr/>
        </p:nvSpPr>
        <p:spPr bwMode="auto">
          <a:xfrm>
            <a:off x="467544" y="1628800"/>
            <a:ext cx="735806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Списать, указать формы глаголов, определить спряжение, обозначить окончание 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Бал </a:t>
            </a:r>
            <a:r>
              <a:rPr lang="ru-RU" sz="3200" b="1" dirty="0">
                <a:latin typeface="Georgia" pitchFamily="18" charset="0"/>
              </a:rPr>
              <a:t>на реке</a:t>
            </a:r>
          </a:p>
          <a:p>
            <a:r>
              <a:rPr lang="ru-RU" sz="3200" dirty="0">
                <a:latin typeface="Georgia" pitchFamily="18" charset="0"/>
              </a:rPr>
              <a:t>Желтые лилии раскрываются с самого восхода солнца, белые раскрываются часов в десять. Когда все белые распустятся, на реке начинается бал. </a:t>
            </a:r>
            <a:r>
              <a:rPr lang="ru-RU" sz="3200" i="1" dirty="0">
                <a:latin typeface="Georgia" pitchFamily="18" charset="0"/>
              </a:rPr>
              <a:t>(М. Пришвин.)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6923112" cy="2048792"/>
          </a:xfrm>
        </p:spPr>
        <p:txBody>
          <a:bodyPr/>
          <a:lstStyle/>
          <a:p>
            <a:pPr marL="63500"/>
            <a:r>
              <a:rPr lang="ru-RU" dirty="0" smtClean="0"/>
              <a:t>Правило на стр.32, 34</a:t>
            </a:r>
          </a:p>
          <a:p>
            <a:pPr marL="63500"/>
            <a:r>
              <a:rPr lang="ru-RU" dirty="0" smtClean="0"/>
              <a:t>упражнения 79, 85 (устно), 87 выучить таблицу </a:t>
            </a:r>
            <a:r>
              <a:rPr lang="ru-RU" dirty="0" smtClean="0"/>
              <a:t>«Алгоритм определения выбора безударной гласной </a:t>
            </a:r>
            <a:r>
              <a:rPr lang="ru-RU" smtClean="0"/>
              <a:t>в глаголах»</a:t>
            </a:r>
            <a:endParaRPr lang="ru-RU" dirty="0" smtClean="0"/>
          </a:p>
          <a:p>
            <a:pPr marL="63500"/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5800"/>
          </a:xfrm>
        </p:spPr>
        <p:txBody>
          <a:bodyPr/>
          <a:lstStyle/>
          <a:p>
            <a:r>
              <a:rPr lang="ru-RU" dirty="0" smtClean="0"/>
              <a:t>Определить части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Уж тает снег, бегут ручьи,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В окно повеяло весною…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Засвищут скоро соловьи,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И лес оденется листвою.</a:t>
            </a:r>
          </a:p>
          <a:p>
            <a:pPr marL="658368" lvl="1" indent="-246888" algn="r" fontAlgn="auto">
              <a:spcAft>
                <a:spcPts val="0"/>
              </a:spcAft>
              <a:buFont typeface="Georgia"/>
              <a:buNone/>
              <a:defRPr/>
            </a:pPr>
            <a:r>
              <a:rPr lang="ru-RU" sz="2800" i="1" dirty="0" smtClean="0"/>
              <a:t>	Ф. Тютчев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Люблю березку русскую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То светлую, то грустную…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Она всегда с подружками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Весною хороводится,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Целуется, как водится…</a:t>
            </a:r>
          </a:p>
          <a:p>
            <a:pPr marL="658368" lvl="1" indent="-246888" algn="r" fontAlgn="auto">
              <a:spcAft>
                <a:spcPts val="0"/>
              </a:spcAft>
              <a:buFont typeface="Georgia"/>
              <a:buNone/>
              <a:defRPr/>
            </a:pPr>
            <a:r>
              <a:rPr lang="ru-RU" sz="2800" i="1" dirty="0" smtClean="0"/>
              <a:t>	А. Прокофьев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Чудный день! Пройдут века –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Также будут в вечном строе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Течь и искриться река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		И поля дышать на зное.</a:t>
            </a:r>
          </a:p>
          <a:p>
            <a:pPr marL="658368" lvl="1" indent="-246888" algn="r" fontAlgn="auto">
              <a:spcAft>
                <a:spcPts val="0"/>
              </a:spcAft>
              <a:buFont typeface="Georgia"/>
              <a:buNone/>
              <a:defRPr/>
            </a:pPr>
            <a:r>
              <a:rPr lang="ru-RU" sz="2800" i="1" dirty="0" smtClean="0"/>
              <a:t>	Ф. Тютчев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Составить словосочетания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 numCol="3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5100" b="1" dirty="0" smtClean="0"/>
              <a:t>	</a:t>
            </a:r>
            <a:r>
              <a:rPr lang="ru-RU" b="1" i="1" dirty="0" smtClean="0"/>
              <a:t>в</a:t>
            </a:r>
            <a:r>
              <a:rPr lang="ru-RU" b="1" i="1" u="sng" dirty="0" smtClean="0"/>
              <a:t>скоре</a:t>
            </a:r>
            <a:r>
              <a:rPr lang="ru-RU" b="1" i="1" u="sng" dirty="0" smtClean="0"/>
              <a:t>, </a:t>
            </a:r>
          </a:p>
          <a:p>
            <a:pPr indent="-9525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i="1" u="sng" dirty="0" smtClean="0"/>
              <a:t>справа</a:t>
            </a:r>
            <a:r>
              <a:rPr lang="ru-RU" b="1" i="1" u="sng" dirty="0" smtClean="0"/>
              <a:t>, </a:t>
            </a:r>
          </a:p>
          <a:p>
            <a:pPr indent="-9525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i="1" u="sng" dirty="0" smtClean="0"/>
              <a:t>слева, направо, налево, вправо, влево, вверху, </a:t>
            </a:r>
          </a:p>
          <a:p>
            <a:pPr indent="-9525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i="1" u="sng" dirty="0" smtClean="0"/>
              <a:t>внизу, вдруг, вперед, назад.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Определить спряжение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	Берёт вилкой, снег валит, быстро уплывут, рвёт бумагу, долго молчат, много говорят, красиво поют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i="1" dirty="0"/>
          </a:p>
          <a:p>
            <a:pPr algn="ctr">
              <a:buNone/>
            </a:pPr>
            <a:endParaRPr lang="ru-RU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Выбрать из словосочетаний глаголы с ударным личным окончанием и записать их в два столбика (I, II спряжение).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Плывут по реке, тихо шуршит, поют песню, ведут пересчет, шумит по камушкам, звенят в небе, сошьют форму, выезжают стремительно.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571480"/>
            <a:ext cx="8382000" cy="1641368"/>
          </a:xfrm>
        </p:spPr>
        <p:txBody>
          <a:bodyPr/>
          <a:lstStyle/>
          <a:p>
            <a:r>
              <a:rPr lang="ru-RU" sz="3200" dirty="0" smtClean="0"/>
              <a:t>Таблица №1</a:t>
            </a:r>
            <a:br>
              <a:rPr lang="ru-RU" sz="3200" dirty="0" smtClean="0"/>
            </a:br>
            <a:r>
              <a:rPr lang="ru-RU" sz="3200" dirty="0" smtClean="0"/>
              <a:t>Если </a:t>
            </a:r>
            <a:r>
              <a:rPr lang="ru-RU" sz="3200" dirty="0" smtClean="0"/>
              <a:t>окончание глагола стоит под ударением …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66"/>
                </a:solidFill>
              </a:rPr>
              <a:t>1 спряжение</a:t>
            </a:r>
            <a:endParaRPr lang="ru-RU" sz="2800" dirty="0">
              <a:solidFill>
                <a:srgbClr val="FF0066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86314" y="1857364"/>
            <a:ext cx="4041775" cy="457200"/>
          </a:xfrm>
        </p:spPr>
        <p:txBody>
          <a:bodyPr/>
          <a:lstStyle/>
          <a:p>
            <a:r>
              <a:rPr lang="ru-RU" sz="2800" dirty="0" smtClean="0">
                <a:solidFill>
                  <a:srgbClr val="00B050"/>
                </a:solidFill>
              </a:rPr>
              <a:t>2 спряжение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3905248" cy="18634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Окончание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 -ЕМ, -ЕШЬ, -ЕТЕ, -ЕТ, 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-УТ(-ЮТ)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714876" y="2428868"/>
            <a:ext cx="3854224" cy="12919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Окончание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-ИМ, -ИШЬ, -ИТЕ, -ИТ,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-АТ(-ЯТ)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5000628" y="3571876"/>
            <a:ext cx="3286148" cy="2000264"/>
          </a:xfrm>
          <a:prstGeom prst="ribbon">
            <a:avLst/>
          </a:prstGeom>
          <a:solidFill>
            <a:srgbClr val="FFFF00"/>
          </a:solidFill>
          <a:effectLst>
            <a:glow rad="101600">
              <a:srgbClr val="00B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К ослику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ИА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3" name="Лента лицом вверх 12"/>
          <p:cNvSpPr/>
          <p:nvPr/>
        </p:nvSpPr>
        <p:spPr>
          <a:xfrm>
            <a:off x="539552" y="4077072"/>
            <a:ext cx="3357586" cy="2000264"/>
          </a:xfrm>
          <a:prstGeom prst="ribbon2">
            <a:avLst/>
          </a:prstGeom>
          <a:solidFill>
            <a:srgbClr val="FFFF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66"/>
                </a:solidFill>
              </a:rPr>
              <a:t>Е</a:t>
            </a:r>
            <a:r>
              <a:rPr lang="ru-RU" dirty="0" err="1" smtClean="0">
                <a:solidFill>
                  <a:srgbClr val="FF0066"/>
                </a:solidFill>
              </a:rPr>
              <a:t>д</a:t>
            </a:r>
            <a:r>
              <a:rPr lang="ru-RU" sz="2400" b="1" dirty="0" err="1" smtClean="0">
                <a:solidFill>
                  <a:srgbClr val="FF0066"/>
                </a:solidFill>
              </a:rPr>
              <a:t>УТ</a:t>
            </a:r>
            <a:endParaRPr lang="ru-RU" sz="2400" b="1" dirty="0" smtClean="0">
              <a:solidFill>
                <a:srgbClr val="FF0066"/>
              </a:solidFill>
            </a:endParaRP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гости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093296"/>
            <a:ext cx="8007424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Фраза «К ослику ИА </a:t>
            </a:r>
            <a:r>
              <a:rPr lang="ru-RU" dirty="0" err="1" smtClean="0"/>
              <a:t>ЕдУТ</a:t>
            </a:r>
            <a:r>
              <a:rPr lang="ru-RU" dirty="0" smtClean="0"/>
              <a:t> гости» помогает запомнить выбор гласной»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smtClean="0"/>
              <a:t>Задание. Записать глаголы, определить спряжение.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214313" y="2413000"/>
            <a:ext cx="66436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Georgia" pitchFamily="18" charset="0"/>
              </a:rPr>
              <a:t>Строить, дышать, гнать, брить, стелить, гореть, спать, катать, смотреть, тереть, жечь, будить, ждать, войти, позвонить, сшить, возвратить.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82000" cy="1069848"/>
          </a:xfrm>
        </p:spPr>
        <p:txBody>
          <a:bodyPr/>
          <a:lstStyle/>
          <a:p>
            <a:r>
              <a:rPr lang="ru-RU" dirty="0" smtClean="0"/>
              <a:t>Таблица №2</a:t>
            </a:r>
            <a:br>
              <a:rPr lang="ru-RU" dirty="0" smtClean="0"/>
            </a:br>
            <a:r>
              <a:rPr lang="ru-RU" dirty="0" smtClean="0"/>
              <a:t>Спряжение </a:t>
            </a:r>
            <a:r>
              <a:rPr lang="ru-RU" dirty="0" smtClean="0"/>
              <a:t>глагола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4041648" cy="457200"/>
          </a:xfrm>
        </p:spPr>
        <p:txBody>
          <a:bodyPr/>
          <a:lstStyle/>
          <a:p>
            <a:r>
              <a:rPr lang="ru-RU" dirty="0" smtClean="0"/>
              <a:t>1 спряжение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357298"/>
            <a:ext cx="4041775" cy="457200"/>
          </a:xfrm>
        </p:spPr>
        <p:txBody>
          <a:bodyPr/>
          <a:lstStyle/>
          <a:p>
            <a:r>
              <a:rPr lang="ru-RU" dirty="0" smtClean="0"/>
              <a:t>2 спряжение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БРИТЬ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СТЕЛИТЬ</a:t>
            </a:r>
          </a:p>
          <a:p>
            <a:endParaRPr lang="ru-RU" dirty="0" smtClean="0"/>
          </a:p>
          <a:p>
            <a:r>
              <a:rPr lang="ru-RU" dirty="0" smtClean="0"/>
              <a:t>Все глаголы на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–ОТЬ,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-АТЬ,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-УТЬ,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-ЫТЬ,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-ЧЬ и т.д.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857364"/>
            <a:ext cx="4041775" cy="4714908"/>
          </a:xfrm>
        </p:spPr>
        <p:txBody>
          <a:bodyPr/>
          <a:lstStyle/>
          <a:p>
            <a:r>
              <a:rPr lang="ru-RU" dirty="0" smtClean="0"/>
              <a:t>Все на –</a:t>
            </a:r>
            <a:r>
              <a:rPr lang="ru-RU" b="1" dirty="0" smtClean="0">
                <a:solidFill>
                  <a:srgbClr val="FF0000"/>
                </a:solidFill>
              </a:rPr>
              <a:t>ИТЬ</a:t>
            </a:r>
            <a:r>
              <a:rPr lang="ru-RU" dirty="0" smtClean="0"/>
              <a:t> (кроме </a:t>
            </a:r>
            <a:r>
              <a:rPr lang="ru-RU" b="1" dirty="0" smtClean="0">
                <a:solidFill>
                  <a:srgbClr val="FF0000"/>
                </a:solidFill>
              </a:rPr>
              <a:t>БРИТЬ, СТЕЛИТЬ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B050"/>
                </a:solidFill>
              </a:rPr>
              <a:t>ГНАТЬ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ДЕРЖАТЬ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СМОТРЕТЬ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ВИДЕТЬ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ДЫШАТЬ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СЛЫШАТЬ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НЕНАВИДЕТЬ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ЗАВИСЕТЬ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ТЕРПЕТЬ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ОБИДЕТЬ</a:t>
            </a:r>
          </a:p>
          <a:p>
            <a:r>
              <a:rPr lang="ru-RU" b="1" dirty="0" smtClean="0">
                <a:solidFill>
                  <a:srgbClr val="FF0066"/>
                </a:solidFill>
              </a:rPr>
              <a:t>ВЕРТЕТЬ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Если окончание безударное…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Поставь глагол в н.ф.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Определи спряжение (см. табл.2) «Спряжение»)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Выбери гласную для окончания (см. табл. №1)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233</TotalTime>
  <Words>391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Georgia</vt:lpstr>
      <vt:lpstr>Trebuchet MS</vt:lpstr>
      <vt:lpstr>Wingdings 2</vt:lpstr>
      <vt:lpstr>Городская</vt:lpstr>
      <vt:lpstr>Правописание личных окончаний глаголов. </vt:lpstr>
      <vt:lpstr>Определить части речи</vt:lpstr>
      <vt:lpstr>Составить словосочетания</vt:lpstr>
      <vt:lpstr> </vt:lpstr>
      <vt:lpstr>Выбрать из словосочетаний глаголы с ударным личным окончанием и записать их в два столбика (I, II спряжение). </vt:lpstr>
      <vt:lpstr>Таблица №1 Если окончание глагола стоит под ударением …</vt:lpstr>
      <vt:lpstr> Задание. Записать глаголы, определить спряжение. </vt:lpstr>
      <vt:lpstr>Таблица №2 Спряжение глагола</vt:lpstr>
      <vt:lpstr>Если окончание безударное…</vt:lpstr>
      <vt:lpstr>Запишите слова, проставьте ударение, определите спряжение. </vt:lpstr>
      <vt:lpstr>Образуйте указанные формы глаголов. Укажите окончание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Пятое сентября. Классная работа.</dc:title>
  <cp:lastModifiedBy>PC</cp:lastModifiedBy>
  <cp:revision>27</cp:revision>
  <dcterms:modified xsi:type="dcterms:W3CDTF">2017-09-27T15:36:50Z</dcterms:modified>
</cp:coreProperties>
</file>