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56" r:id="rId2"/>
    <p:sldId id="260" r:id="rId3"/>
    <p:sldId id="261" r:id="rId4"/>
    <p:sldId id="263" r:id="rId5"/>
    <p:sldId id="264" r:id="rId6"/>
    <p:sldId id="266" r:id="rId7"/>
    <p:sldId id="262" r:id="rId8"/>
    <p:sldId id="267" r:id="rId9"/>
    <p:sldId id="265" r:id="rId10"/>
    <p:sldId id="269" r:id="rId11"/>
    <p:sldId id="268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3374"/>
    <a:srgbClr val="385592"/>
    <a:srgbClr val="173A8D"/>
    <a:srgbClr val="D6DEEA"/>
    <a:srgbClr val="9F9289"/>
    <a:srgbClr val="E2DEDB"/>
    <a:srgbClr val="F1F1F1"/>
    <a:srgbClr val="3A5896"/>
    <a:srgbClr val="1D3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8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699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084"/>
            <a:ext cx="7886699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68580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643204" y="2864976"/>
            <a:ext cx="5857594" cy="7883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Хлеб</a:t>
            </a:r>
          </a:p>
          <a:p>
            <a:r>
              <a:rPr lang="ru-RU" sz="5400" b="1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в картинках</a:t>
            </a:r>
            <a:endParaRPr lang="en-US" sz="5400" b="1" dirty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542" y="402714"/>
            <a:ext cx="7886699" cy="1047221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FFFF"/>
                </a:solidFill>
              </a:rPr>
              <a:t>Ржаной хлеб</a:t>
            </a:r>
            <a:endParaRPr lang="ru-RU" sz="6000" dirty="0">
              <a:solidFill>
                <a:srgbClr val="FFFFFF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5506" y="1492738"/>
            <a:ext cx="7106096" cy="4906963"/>
          </a:xfrm>
        </p:spPr>
      </p:pic>
    </p:spTree>
    <p:extLst>
      <p:ext uri="{BB962C8B-B14F-4D97-AF65-F5344CB8AC3E}">
        <p14:creationId xmlns:p14="http://schemas.microsoft.com/office/powerpoint/2010/main" val="206523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204" y="508222"/>
            <a:ext cx="7886699" cy="1047221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FFFF"/>
                </a:solidFill>
              </a:rPr>
              <a:t>Французский батон</a:t>
            </a:r>
            <a:endParaRPr lang="ru-RU" sz="6000" dirty="0">
              <a:solidFill>
                <a:srgbClr val="FFFFFF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91" y="1606062"/>
            <a:ext cx="7127631" cy="4794738"/>
          </a:xfrm>
        </p:spPr>
      </p:pic>
    </p:spTree>
    <p:extLst>
      <p:ext uri="{BB962C8B-B14F-4D97-AF65-F5344CB8AC3E}">
        <p14:creationId xmlns:p14="http://schemas.microsoft.com/office/powerpoint/2010/main" val="3241239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542" y="426161"/>
            <a:ext cx="7886699" cy="1047221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FFFF"/>
                </a:solidFill>
              </a:rPr>
              <a:t>Хлебцы зерновые</a:t>
            </a:r>
            <a:endParaRPr lang="ru-RU" sz="6000" dirty="0">
              <a:solidFill>
                <a:srgbClr val="FFFFFF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77" y="1488831"/>
            <a:ext cx="7010400" cy="5018881"/>
          </a:xfrm>
        </p:spPr>
      </p:pic>
    </p:spTree>
    <p:extLst>
      <p:ext uri="{BB962C8B-B14F-4D97-AF65-F5344CB8AC3E}">
        <p14:creationId xmlns:p14="http://schemas.microsoft.com/office/powerpoint/2010/main" val="1044397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142" y="473053"/>
            <a:ext cx="7886699" cy="1047221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FFFF"/>
                </a:solidFill>
              </a:rPr>
              <a:t>батон</a:t>
            </a:r>
            <a:endParaRPr lang="ru-RU" sz="6000" dirty="0">
              <a:solidFill>
                <a:srgbClr val="FFFFFF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2" r="4938"/>
          <a:stretch/>
        </p:blipFill>
        <p:spPr>
          <a:xfrm>
            <a:off x="797169" y="1629508"/>
            <a:ext cx="7631723" cy="4936819"/>
          </a:xfrm>
        </p:spPr>
      </p:pic>
    </p:spTree>
    <p:extLst>
      <p:ext uri="{BB962C8B-B14F-4D97-AF65-F5344CB8AC3E}">
        <p14:creationId xmlns:p14="http://schemas.microsoft.com/office/powerpoint/2010/main" val="1076381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204" y="461330"/>
            <a:ext cx="7886699" cy="1047221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FFFF"/>
                </a:solidFill>
              </a:rPr>
              <a:t>баранки</a:t>
            </a:r>
            <a:endParaRPr lang="ru-RU" sz="6000" dirty="0">
              <a:solidFill>
                <a:srgbClr val="FFFFFF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63"/>
          <a:stretch/>
        </p:blipFill>
        <p:spPr>
          <a:xfrm>
            <a:off x="1031631" y="1735015"/>
            <a:ext cx="7209691" cy="4642339"/>
          </a:xfrm>
        </p:spPr>
      </p:pic>
    </p:spTree>
    <p:extLst>
      <p:ext uri="{BB962C8B-B14F-4D97-AF65-F5344CB8AC3E}">
        <p14:creationId xmlns:p14="http://schemas.microsoft.com/office/powerpoint/2010/main" val="1698450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3481" y="461330"/>
            <a:ext cx="7886699" cy="1047221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FFFF"/>
                </a:solidFill>
              </a:rPr>
              <a:t>сушки</a:t>
            </a:r>
            <a:endParaRPr lang="ru-RU" sz="6000" dirty="0">
              <a:solidFill>
                <a:srgbClr val="FFFFFF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77" y="1547447"/>
            <a:ext cx="7151077" cy="4970583"/>
          </a:xfrm>
        </p:spPr>
      </p:pic>
    </p:spTree>
    <p:extLst>
      <p:ext uri="{BB962C8B-B14F-4D97-AF65-F5344CB8AC3E}">
        <p14:creationId xmlns:p14="http://schemas.microsoft.com/office/powerpoint/2010/main" val="1542989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696" y="484776"/>
            <a:ext cx="7886699" cy="875101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FFFF"/>
                </a:solidFill>
              </a:rPr>
              <a:t>крендель</a:t>
            </a:r>
            <a:endParaRPr lang="ru-RU" sz="6000" dirty="0">
              <a:solidFill>
                <a:srgbClr val="FFFFFF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476" y="1594339"/>
            <a:ext cx="6670431" cy="4888522"/>
          </a:xfrm>
        </p:spPr>
      </p:pic>
    </p:spTree>
    <p:extLst>
      <p:ext uri="{BB962C8B-B14F-4D97-AF65-F5344CB8AC3E}">
        <p14:creationId xmlns:p14="http://schemas.microsoft.com/office/powerpoint/2010/main" val="1604648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927" y="426161"/>
            <a:ext cx="7886699" cy="1047221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FFFF"/>
                </a:solidFill>
              </a:rPr>
              <a:t>каравай</a:t>
            </a:r>
            <a:endParaRPr lang="ru-RU" sz="6000" dirty="0">
              <a:solidFill>
                <a:srgbClr val="FFFFFF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028" y="1551354"/>
            <a:ext cx="6379051" cy="4906963"/>
          </a:xfrm>
        </p:spPr>
      </p:pic>
    </p:spTree>
    <p:extLst>
      <p:ext uri="{BB962C8B-B14F-4D97-AF65-F5344CB8AC3E}">
        <p14:creationId xmlns:p14="http://schemas.microsoft.com/office/powerpoint/2010/main" val="4209919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204" y="672345"/>
            <a:ext cx="7886699" cy="1047221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FFFF"/>
                </a:solidFill>
              </a:rPr>
              <a:t>Плюшка московская</a:t>
            </a:r>
            <a:endParaRPr lang="ru-RU" sz="6000" dirty="0">
              <a:solidFill>
                <a:srgbClr val="FFFFFF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" t="1824" r="1637" b="2441"/>
          <a:stretch/>
        </p:blipFill>
        <p:spPr>
          <a:xfrm>
            <a:off x="1148861" y="1781909"/>
            <a:ext cx="6857999" cy="4548553"/>
          </a:xfrm>
        </p:spPr>
      </p:pic>
    </p:spTree>
    <p:extLst>
      <p:ext uri="{BB962C8B-B14F-4D97-AF65-F5344CB8AC3E}">
        <p14:creationId xmlns:p14="http://schemas.microsoft.com/office/powerpoint/2010/main" val="3258149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758" y="473053"/>
            <a:ext cx="7886699" cy="1047221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FFFF"/>
                </a:solidFill>
              </a:rPr>
              <a:t>пирожки</a:t>
            </a:r>
            <a:endParaRPr lang="ru-RU" sz="6000" dirty="0">
              <a:solidFill>
                <a:srgbClr val="FFFFFF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031" y="1594338"/>
            <a:ext cx="6705600" cy="4712677"/>
          </a:xfrm>
        </p:spPr>
      </p:pic>
    </p:spTree>
    <p:extLst>
      <p:ext uri="{BB962C8B-B14F-4D97-AF65-F5344CB8AC3E}">
        <p14:creationId xmlns:p14="http://schemas.microsoft.com/office/powerpoint/2010/main" val="1929042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312" y="332376"/>
            <a:ext cx="7886699" cy="1047221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FFFF"/>
                </a:solidFill>
              </a:rPr>
              <a:t>Лаваш армянский</a:t>
            </a:r>
            <a:endParaRPr lang="ru-RU" sz="6000" dirty="0">
              <a:solidFill>
                <a:srgbClr val="FFFFFF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031" y="1352061"/>
            <a:ext cx="6889650" cy="5083908"/>
          </a:xfrm>
        </p:spPr>
      </p:pic>
    </p:spTree>
    <p:extLst>
      <p:ext uri="{BB962C8B-B14F-4D97-AF65-F5344CB8AC3E}">
        <p14:creationId xmlns:p14="http://schemas.microsoft.com/office/powerpoint/2010/main" val="2170922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327</TotalTime>
  <Words>20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Презентация PowerPoint</vt:lpstr>
      <vt:lpstr>батон</vt:lpstr>
      <vt:lpstr>баранки</vt:lpstr>
      <vt:lpstr>сушки</vt:lpstr>
      <vt:lpstr>крендель</vt:lpstr>
      <vt:lpstr>каравай</vt:lpstr>
      <vt:lpstr>Плюшка московская</vt:lpstr>
      <vt:lpstr>пирожки</vt:lpstr>
      <vt:lpstr>Лаваш армянский</vt:lpstr>
      <vt:lpstr>Ржаной хлеб</vt:lpstr>
      <vt:lpstr>Французский батон</vt:lpstr>
      <vt:lpstr>Хлебцы зерновые</vt:lpstr>
    </vt:vector>
  </TitlesOfParts>
  <Company>PJSC "New Engineering Technologies"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user</cp:lastModifiedBy>
  <cp:revision>66</cp:revision>
  <dcterms:created xsi:type="dcterms:W3CDTF">2016-11-18T14:12:19Z</dcterms:created>
  <dcterms:modified xsi:type="dcterms:W3CDTF">2017-09-27T15:59:32Z</dcterms:modified>
</cp:coreProperties>
</file>