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0" r:id="rId4"/>
    <p:sldId id="263" r:id="rId5"/>
    <p:sldId id="265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CC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32" autoAdjust="0"/>
    <p:restoredTop sz="94660"/>
  </p:normalViewPr>
  <p:slideViewPr>
    <p:cSldViewPr>
      <p:cViewPr varScale="1">
        <p:scale>
          <a:sx n="104" d="100"/>
          <a:sy n="104" d="100"/>
        </p:scale>
        <p:origin x="-8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27EC-232E-4EE4-A425-B6AF6F8553B3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D00070-3846-4024-9FC0-F87EDC2AA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9B96B-00D6-4027-B06A-CC2E4C8E5D94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47280-4717-4FF9-BF99-8046AD7BB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BFEEE-5F74-42C7-A2F1-7418F3F9E11A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C996A-C852-414B-965B-BAFB5D50E1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880EA-06CA-418E-87EE-AC64D99523C2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221CC-F1FA-4338-8B59-EA0B6A0A1E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0A9A7-EF6E-4491-A11D-31F0AD73D9EB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ABEF0-DF84-4830-ACF1-187EA1156E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48F63-C9ED-4191-8E50-948824749E65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6D621-4267-4A82-BD1F-6F5A51E1F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93C4D-77BD-42E4-B6F2-3A8295957817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23939-93F7-405B-BA2D-2730032C75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EDF5E-778B-474A-AFE6-84A52D972D28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53ADE-5FE2-4641-9E72-DC722E22BE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DFF98-1774-4844-9E1D-09073115762F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3A3CE-EE0E-473C-A9E0-1C1711F96B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1A5E-CAD9-4D5F-BEF8-B8D7A17E3E0D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1A509-4983-472E-A661-2C1CF53C9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B38D7-E5D9-4C99-8FFC-A0E5037443CD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2DE66-4AF1-4908-8DFF-56D678FFB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921278-96E7-4242-B837-0D2A58597C38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76441E-E041-4CCD-AD87-276B526B5F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5" r:id="rId4"/>
    <p:sldLayoutId id="2147483699" r:id="rId5"/>
    <p:sldLayoutId id="2147483694" r:id="rId6"/>
    <p:sldLayoutId id="2147483700" r:id="rId7"/>
    <p:sldLayoutId id="2147483701" r:id="rId8"/>
    <p:sldLayoutId id="2147483702" r:id="rId9"/>
    <p:sldLayoutId id="2147483693" r:id="rId10"/>
    <p:sldLayoutId id="214748370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Группа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3315" name="Picture 2" descr="http://news-kmk-kntu.at.ua/_nw/5/09728346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Прямоугольник 3"/>
            <p:cNvSpPr/>
            <p:nvPr/>
          </p:nvSpPr>
          <p:spPr>
            <a:xfrm>
              <a:off x="1476375" y="1628775"/>
              <a:ext cx="6335713" cy="32400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314" name="Picture 4" descr="http://2.bp.blogspot.com/-d0p5KwM08hQ/T7Btm835TcI/AAAAAAAAAwQ/RvwpRFBxu5s/s1600/%D0%BA%D1%83%D1%80%D1%81-%D0%B0%D0%BD%D0%B3%D0%BB%D0%B8%D0%B9%D1%81%D0%BA%D0%B8%D0%B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1484313"/>
            <a:ext cx="4670425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Группа 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5366" name="Picture 2" descr="http://news-kmk-kntu.at.ua/_nw/5/09728346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Прямоугольник 9"/>
            <p:cNvSpPr/>
            <p:nvPr/>
          </p:nvSpPr>
          <p:spPr>
            <a:xfrm>
              <a:off x="1476375" y="1628775"/>
              <a:ext cx="6335713" cy="32400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026" name="Picture 2" descr="C:\Users\Диана\Desktop\Диана Финогенова\Hilton672DVD4\HiltonPhoto 672\Hilton 672-15.jpg"/>
          <p:cNvPicPr>
            <a:picLocks noChangeAspect="1" noChangeArrowheads="1"/>
          </p:cNvPicPr>
          <p:nvPr/>
        </p:nvPicPr>
        <p:blipFill>
          <a:blip r:embed="rId3" cstate="print"/>
          <a:srcRect l="12976" t="11000" r="10612"/>
          <a:stretch>
            <a:fillRect/>
          </a:stretch>
        </p:blipFill>
        <p:spPr bwMode="auto">
          <a:xfrm>
            <a:off x="4211960" y="1916832"/>
            <a:ext cx="3710003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Диана\Desktop\Диана Финогенова\Hilton672DVD4\HiltonPhoto 672\Hilton 672-683.jpg"/>
          <p:cNvPicPr>
            <a:picLocks noChangeAspect="1" noChangeArrowheads="1"/>
          </p:cNvPicPr>
          <p:nvPr/>
        </p:nvPicPr>
        <p:blipFill>
          <a:blip r:embed="rId4" cstate="print"/>
          <a:srcRect l="9825" t="20454" r="11400" b="3909"/>
          <a:stretch>
            <a:fillRect/>
          </a:stretch>
        </p:blipFill>
        <p:spPr bwMode="auto">
          <a:xfrm>
            <a:off x="1187624" y="3284984"/>
            <a:ext cx="3672408" cy="2350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https://im0-tub-ru.yandex.net/i?id=adbb6a2394d3104e6b13f9a013c1d212-l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1556792"/>
            <a:ext cx="2808312" cy="1747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5" name="TextBox 1"/>
          <p:cNvSpPr txBox="1">
            <a:spLocks noChangeArrowheads="1"/>
          </p:cNvSpPr>
          <p:nvPr/>
        </p:nvSpPr>
        <p:spPr bwMode="auto">
          <a:xfrm>
            <a:off x="1619250" y="1412875"/>
            <a:ext cx="5905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Every summer I go to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English camp Hilton</a:t>
            </a:r>
            <a:endParaRPr lang="ru-RU" sz="2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Группа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6392" name="Picture 2" descr="http://news-kmk-kntu.at.ua/_nw/5/09728346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Прямоугольник 8"/>
            <p:cNvSpPr/>
            <p:nvPr/>
          </p:nvSpPr>
          <p:spPr>
            <a:xfrm>
              <a:off x="1476375" y="1628775"/>
              <a:ext cx="6335713" cy="32400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1187450" y="1557338"/>
            <a:ext cx="67691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Each day we taught English, sang a lot of different songs, danced and played games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pencilstreet.files.wordpress.com/2014/03/fotolia_47907347_subscription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988840"/>
            <a:ext cx="2421285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Диана\Desktop\Диана Финогенова\Hilton672DVD4\HiltonPhoto 672\Hilton 672-73.jpg"/>
          <p:cNvPicPr>
            <a:picLocks noChangeAspect="1" noChangeArrowheads="1"/>
          </p:cNvPicPr>
          <p:nvPr/>
        </p:nvPicPr>
        <p:blipFill>
          <a:blip r:embed="rId4" cstate="print"/>
          <a:srcRect b="20281"/>
          <a:stretch>
            <a:fillRect/>
          </a:stretch>
        </p:blipFill>
        <p:spPr bwMode="auto">
          <a:xfrm>
            <a:off x="1259632" y="3717032"/>
            <a:ext cx="3429499" cy="1822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Users\Диана\Desktop\Диана Финогенова\Hilton672DVD4\HiltonPhoto 672\Hilton 672-103.jpg"/>
          <p:cNvPicPr>
            <a:picLocks noChangeAspect="1" noChangeArrowheads="1"/>
          </p:cNvPicPr>
          <p:nvPr/>
        </p:nvPicPr>
        <p:blipFill>
          <a:blip r:embed="rId5" cstate="print"/>
          <a:srcRect l="14551" t="24000" r="9037"/>
          <a:stretch>
            <a:fillRect/>
          </a:stretch>
        </p:blipFill>
        <p:spPr bwMode="auto">
          <a:xfrm>
            <a:off x="5076056" y="3356992"/>
            <a:ext cx="2748779" cy="1822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Диана\Desktop\Диана Финогенова\Hilton672DVD4\HiltonPhoto 672\Hilton 672-365.jpg"/>
          <p:cNvPicPr>
            <a:picLocks noChangeAspect="1" noChangeArrowheads="1"/>
          </p:cNvPicPr>
          <p:nvPr/>
        </p:nvPicPr>
        <p:blipFill>
          <a:blip r:embed="rId6" cstate="print"/>
          <a:srcRect l="11400" t="8636" r="25580"/>
          <a:stretch>
            <a:fillRect/>
          </a:stretch>
        </p:blipFill>
        <p:spPr bwMode="auto">
          <a:xfrm>
            <a:off x="3563888" y="1844824"/>
            <a:ext cx="2160240" cy="2087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https://pencilstreet.files.wordpress.com/2014/03/fotolia_47907347_subscription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796136" y="1988840"/>
            <a:ext cx="1872208" cy="1321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Группа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7413" name="Picture 2" descr="http://news-kmk-kntu.at.ua/_nw/5/09728346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Прямоугольник 8"/>
            <p:cNvSpPr/>
            <p:nvPr/>
          </p:nvSpPr>
          <p:spPr>
            <a:xfrm>
              <a:off x="1476375" y="1628775"/>
              <a:ext cx="6335713" cy="32400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7410" name="Прямоугольник 9"/>
          <p:cNvSpPr>
            <a:spLocks noChangeArrowheads="1"/>
          </p:cNvSpPr>
          <p:nvPr/>
        </p:nvSpPr>
        <p:spPr bwMode="auto">
          <a:xfrm>
            <a:off x="1258888" y="1700213"/>
            <a:ext cx="66262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 learned poems, songs and skits, and showed performance for all hiltoners. </a:t>
            </a:r>
            <a:endParaRPr lang="ru-RU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Диана\Desktop\Диана Финогенова\Hilton672DVD4\HiltonPhoto 672\Hilton 672-54.jpg"/>
          <p:cNvPicPr>
            <a:picLocks noChangeAspect="1" noChangeArrowheads="1"/>
          </p:cNvPicPr>
          <p:nvPr/>
        </p:nvPicPr>
        <p:blipFill>
          <a:blip r:embed="rId3" cstate="print"/>
          <a:srcRect l="7461" t="19273" r="29077"/>
          <a:stretch>
            <a:fillRect/>
          </a:stretch>
        </p:blipFill>
        <p:spPr bwMode="auto">
          <a:xfrm>
            <a:off x="4355976" y="2132856"/>
            <a:ext cx="3456384" cy="2930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9" name="Picture 3" descr="C:\Users\Диана\Desktop\Диана Финогенова\Hilton672DVD4\HiltonPhoto 672\Hilton 672-322.jpg"/>
          <p:cNvPicPr>
            <a:picLocks noChangeAspect="1" noChangeArrowheads="1"/>
          </p:cNvPicPr>
          <p:nvPr/>
        </p:nvPicPr>
        <p:blipFill>
          <a:blip r:embed="rId4" cstate="print"/>
          <a:srcRect l="24004" t="9818" r="25580" b="7454"/>
          <a:stretch>
            <a:fillRect/>
          </a:stretch>
        </p:blipFill>
        <p:spPr bwMode="auto">
          <a:xfrm>
            <a:off x="1403648" y="2348880"/>
            <a:ext cx="2927640" cy="32021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Группа 11"/>
          <p:cNvGrpSpPr>
            <a:grpSpLocks/>
          </p:cNvGrpSpPr>
          <p:nvPr/>
        </p:nvGrpSpPr>
        <p:grpSpPr bwMode="auto">
          <a:xfrm>
            <a:off x="0" y="0"/>
            <a:ext cx="9864725" cy="6858000"/>
            <a:chOff x="4283968" y="1700808"/>
            <a:chExt cx="9144000" cy="6858000"/>
          </a:xfrm>
        </p:grpSpPr>
        <p:pic>
          <p:nvPicPr>
            <p:cNvPr id="21508" name="Picture 2" descr="http://news-kmk-kntu.at.ua/_nw/5/09728346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283968" y="1700808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Прямоугольник 10"/>
            <p:cNvSpPr/>
            <p:nvPr/>
          </p:nvSpPr>
          <p:spPr>
            <a:xfrm>
              <a:off x="5652478" y="3329583"/>
              <a:ext cx="6480556" cy="32845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21506" name="Picture 2" descr="http://smayls.ru/data/smiles/animashki-nadpisi-650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4365625"/>
            <a:ext cx="511175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8" descr="https://em.wattpad.com/b4237ee4962babf45980cc7d0d22660e57c7ca97/68747470733a2f2f73332e616d617a6f6e6177732e636f6d2f776174747061642d6d656469612d736572766963652f53746f7279496d6167652f6e7a454d554839576a5a566461413d3d2d3239393831393338312e313436626434616264373138393566373631303636373431383234302e676966?s=fit&amp;w=1280&amp;h=1280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1412875"/>
            <a:ext cx="739457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240</TotalTime>
  <Words>36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5</vt:i4>
      </vt:variant>
    </vt:vector>
  </HeadingPairs>
  <TitlesOfParts>
    <vt:vector size="20" baseType="lpstr">
      <vt:lpstr>Arial</vt:lpstr>
      <vt:lpstr>Franklin Gothic Medium</vt:lpstr>
      <vt:lpstr>Franklin Gothic Book</vt:lpstr>
      <vt:lpstr>Wingdings 2</vt:lpstr>
      <vt:lpstr>Calibri</vt:lpstr>
      <vt:lpstr>Times New Roman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Диана</dc:creator>
  <cp:lastModifiedBy>Customer</cp:lastModifiedBy>
  <cp:revision>17</cp:revision>
  <dcterms:created xsi:type="dcterms:W3CDTF">2017-02-05T16:35:27Z</dcterms:created>
  <dcterms:modified xsi:type="dcterms:W3CDTF">2017-09-27T19:19:15Z</dcterms:modified>
</cp:coreProperties>
</file>