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ppt" ContentType="application/vnd.ms-powerpoi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2F8E9D-709A-4A42-B6BF-193F43E24765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F24AA7B-79DA-4E67-B77D-2E985A7E8D2A}">
      <dgm:prSet phldrT="[Текст]"/>
      <dgm:spPr/>
      <dgm:t>
        <a:bodyPr/>
        <a:lstStyle/>
        <a:p>
          <a:r>
            <a:rPr lang="ru-RU" dirty="0" smtClean="0"/>
            <a:t>Хранение информации</a:t>
          </a:r>
          <a:endParaRPr lang="ru-RU" dirty="0"/>
        </a:p>
      </dgm:t>
    </dgm:pt>
    <dgm:pt modelId="{06A86CF3-5253-4899-8F80-D7295B5399C6}" type="parTrans" cxnId="{01C098D4-63AB-4426-AFFA-57276DB61DBF}">
      <dgm:prSet/>
      <dgm:spPr/>
      <dgm:t>
        <a:bodyPr/>
        <a:lstStyle/>
        <a:p>
          <a:endParaRPr lang="ru-RU"/>
        </a:p>
      </dgm:t>
    </dgm:pt>
    <dgm:pt modelId="{5704AC56-26BF-48A2-AFBF-4A632E51FDBE}" type="sibTrans" cxnId="{01C098D4-63AB-4426-AFFA-57276DB61DBF}">
      <dgm:prSet/>
      <dgm:spPr/>
      <dgm:t>
        <a:bodyPr/>
        <a:lstStyle/>
        <a:p>
          <a:endParaRPr lang="ru-RU"/>
        </a:p>
      </dgm:t>
    </dgm:pt>
    <dgm:pt modelId="{ED3BA159-5CA7-4CC1-8587-8DC5D39D88B9}">
      <dgm:prSet phldrT="[Текст]"/>
      <dgm:spPr/>
      <dgm:t>
        <a:bodyPr/>
        <a:lstStyle/>
        <a:p>
          <a:r>
            <a:rPr lang="ru-RU" dirty="0" smtClean="0"/>
            <a:t>Передача информации</a:t>
          </a:r>
          <a:endParaRPr lang="ru-RU" dirty="0"/>
        </a:p>
      </dgm:t>
    </dgm:pt>
    <dgm:pt modelId="{D4B09B82-A804-49FB-9930-EE2685955E9B}" type="parTrans" cxnId="{73582625-8470-4131-B37E-9790C443CE39}">
      <dgm:prSet/>
      <dgm:spPr/>
      <dgm:t>
        <a:bodyPr/>
        <a:lstStyle/>
        <a:p>
          <a:endParaRPr lang="ru-RU"/>
        </a:p>
      </dgm:t>
    </dgm:pt>
    <dgm:pt modelId="{FC137489-76EA-4E15-AF85-E9A398E9818F}" type="sibTrans" cxnId="{73582625-8470-4131-B37E-9790C443CE39}">
      <dgm:prSet/>
      <dgm:spPr/>
      <dgm:t>
        <a:bodyPr/>
        <a:lstStyle/>
        <a:p>
          <a:endParaRPr lang="ru-RU"/>
        </a:p>
      </dgm:t>
    </dgm:pt>
    <dgm:pt modelId="{0A89441D-E3E5-4643-9C0F-C40D2ECD398E}">
      <dgm:prSet phldrT="[Текст]"/>
      <dgm:spPr/>
      <dgm:t>
        <a:bodyPr/>
        <a:lstStyle/>
        <a:p>
          <a:r>
            <a:rPr lang="ru-RU" dirty="0" smtClean="0"/>
            <a:t>Обработка информации</a:t>
          </a:r>
          <a:endParaRPr lang="ru-RU" dirty="0"/>
        </a:p>
      </dgm:t>
    </dgm:pt>
    <dgm:pt modelId="{F8EF53A9-D282-4862-836A-E61469BE5B05}" type="parTrans" cxnId="{C6F72480-3D09-4991-A3D8-1F634FC1879E}">
      <dgm:prSet/>
      <dgm:spPr/>
      <dgm:t>
        <a:bodyPr/>
        <a:lstStyle/>
        <a:p>
          <a:endParaRPr lang="ru-RU"/>
        </a:p>
      </dgm:t>
    </dgm:pt>
    <dgm:pt modelId="{7BAE0219-8516-46D8-96DB-20010458DE0D}" type="sibTrans" cxnId="{C6F72480-3D09-4991-A3D8-1F634FC1879E}">
      <dgm:prSet/>
      <dgm:spPr/>
      <dgm:t>
        <a:bodyPr/>
        <a:lstStyle/>
        <a:p>
          <a:endParaRPr lang="ru-RU"/>
        </a:p>
      </dgm:t>
    </dgm:pt>
    <dgm:pt modelId="{A22FF7A6-0B07-497A-B314-31FC58053B58}" type="pres">
      <dgm:prSet presAssocID="{3C2F8E9D-709A-4A42-B6BF-193F43E2476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C6A0196-A7AC-49E5-A8C5-EC6C33765F68}" type="pres">
      <dgm:prSet presAssocID="{7F24AA7B-79DA-4E67-B77D-2E985A7E8D2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F657B0-F156-45D6-9E1C-0787F8DFA02C}" type="pres">
      <dgm:prSet presAssocID="{5704AC56-26BF-48A2-AFBF-4A632E51FDBE}" presName="spacer" presStyleCnt="0"/>
      <dgm:spPr/>
    </dgm:pt>
    <dgm:pt modelId="{4EA33B82-A330-42ED-B20A-48E51B0CEC73}" type="pres">
      <dgm:prSet presAssocID="{ED3BA159-5CA7-4CC1-8587-8DC5D39D88B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FAD309-DB2A-427E-B37F-5460915D0CF7}" type="pres">
      <dgm:prSet presAssocID="{FC137489-76EA-4E15-AF85-E9A398E9818F}" presName="spacer" presStyleCnt="0"/>
      <dgm:spPr/>
    </dgm:pt>
    <dgm:pt modelId="{ACE37E38-673A-4864-A19D-CCAC7B31816B}" type="pres">
      <dgm:prSet presAssocID="{0A89441D-E3E5-4643-9C0F-C40D2ECD398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582625-8470-4131-B37E-9790C443CE39}" srcId="{3C2F8E9D-709A-4A42-B6BF-193F43E24765}" destId="{ED3BA159-5CA7-4CC1-8587-8DC5D39D88B9}" srcOrd="1" destOrd="0" parTransId="{D4B09B82-A804-49FB-9930-EE2685955E9B}" sibTransId="{FC137489-76EA-4E15-AF85-E9A398E9818F}"/>
    <dgm:cxn modelId="{4BE64C08-7C87-414F-9021-26F49546C59C}" type="presOf" srcId="{3C2F8E9D-709A-4A42-B6BF-193F43E24765}" destId="{A22FF7A6-0B07-497A-B314-31FC58053B58}" srcOrd="0" destOrd="0" presId="urn:microsoft.com/office/officeart/2005/8/layout/vList2"/>
    <dgm:cxn modelId="{01C098D4-63AB-4426-AFFA-57276DB61DBF}" srcId="{3C2F8E9D-709A-4A42-B6BF-193F43E24765}" destId="{7F24AA7B-79DA-4E67-B77D-2E985A7E8D2A}" srcOrd="0" destOrd="0" parTransId="{06A86CF3-5253-4899-8F80-D7295B5399C6}" sibTransId="{5704AC56-26BF-48A2-AFBF-4A632E51FDBE}"/>
    <dgm:cxn modelId="{C6F72480-3D09-4991-A3D8-1F634FC1879E}" srcId="{3C2F8E9D-709A-4A42-B6BF-193F43E24765}" destId="{0A89441D-E3E5-4643-9C0F-C40D2ECD398E}" srcOrd="2" destOrd="0" parTransId="{F8EF53A9-D282-4862-836A-E61469BE5B05}" sibTransId="{7BAE0219-8516-46D8-96DB-20010458DE0D}"/>
    <dgm:cxn modelId="{0928FCAA-78AB-42C3-BDFF-A9933FBFAC20}" type="presOf" srcId="{0A89441D-E3E5-4643-9C0F-C40D2ECD398E}" destId="{ACE37E38-673A-4864-A19D-CCAC7B31816B}" srcOrd="0" destOrd="0" presId="urn:microsoft.com/office/officeart/2005/8/layout/vList2"/>
    <dgm:cxn modelId="{FE64960F-767A-485B-A12B-787C5B7FDA4E}" type="presOf" srcId="{7F24AA7B-79DA-4E67-B77D-2E985A7E8D2A}" destId="{BC6A0196-A7AC-49E5-A8C5-EC6C33765F68}" srcOrd="0" destOrd="0" presId="urn:microsoft.com/office/officeart/2005/8/layout/vList2"/>
    <dgm:cxn modelId="{7C6B981E-B1AB-4CAD-B486-C045715A269D}" type="presOf" srcId="{ED3BA159-5CA7-4CC1-8587-8DC5D39D88B9}" destId="{4EA33B82-A330-42ED-B20A-48E51B0CEC73}" srcOrd="0" destOrd="0" presId="urn:microsoft.com/office/officeart/2005/8/layout/vList2"/>
    <dgm:cxn modelId="{BD7A4831-9082-47E8-A72F-97CB479A73FB}" type="presParOf" srcId="{A22FF7A6-0B07-497A-B314-31FC58053B58}" destId="{BC6A0196-A7AC-49E5-A8C5-EC6C33765F68}" srcOrd="0" destOrd="0" presId="urn:microsoft.com/office/officeart/2005/8/layout/vList2"/>
    <dgm:cxn modelId="{DE5BF7FA-1B03-44C3-99BB-B7B621C7F7A8}" type="presParOf" srcId="{A22FF7A6-0B07-497A-B314-31FC58053B58}" destId="{14F657B0-F156-45D6-9E1C-0787F8DFA02C}" srcOrd="1" destOrd="0" presId="urn:microsoft.com/office/officeart/2005/8/layout/vList2"/>
    <dgm:cxn modelId="{EAF1D435-E85E-4AB2-994D-461070C90A80}" type="presParOf" srcId="{A22FF7A6-0B07-497A-B314-31FC58053B58}" destId="{4EA33B82-A330-42ED-B20A-48E51B0CEC73}" srcOrd="2" destOrd="0" presId="urn:microsoft.com/office/officeart/2005/8/layout/vList2"/>
    <dgm:cxn modelId="{4208A949-0365-4159-9DF4-C2F924187385}" type="presParOf" srcId="{A22FF7A6-0B07-497A-B314-31FC58053B58}" destId="{6EFAD309-DB2A-427E-B37F-5460915D0CF7}" srcOrd="3" destOrd="0" presId="urn:microsoft.com/office/officeart/2005/8/layout/vList2"/>
    <dgm:cxn modelId="{16CE1B55-1E4B-490A-8407-B292CEC55CDB}" type="presParOf" srcId="{A22FF7A6-0B07-497A-B314-31FC58053B58}" destId="{ACE37E38-673A-4864-A19D-CCAC7B31816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6A0196-A7AC-49E5-A8C5-EC6C33765F68}">
      <dsp:nvSpPr>
        <dsp:cNvPr id="0" name=""/>
        <dsp:cNvSpPr/>
      </dsp:nvSpPr>
      <dsp:spPr>
        <a:xfrm>
          <a:off x="0" y="9246"/>
          <a:ext cx="8229600" cy="139113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kern="1200" dirty="0" smtClean="0"/>
            <a:t>Хранение информации</a:t>
          </a:r>
          <a:endParaRPr lang="ru-RU" sz="5800" kern="1200" dirty="0"/>
        </a:p>
      </dsp:txBody>
      <dsp:txXfrm>
        <a:off x="0" y="9246"/>
        <a:ext cx="8229600" cy="1391130"/>
      </dsp:txXfrm>
    </dsp:sp>
    <dsp:sp modelId="{4EA33B82-A330-42ED-B20A-48E51B0CEC73}">
      <dsp:nvSpPr>
        <dsp:cNvPr id="0" name=""/>
        <dsp:cNvSpPr/>
      </dsp:nvSpPr>
      <dsp:spPr>
        <a:xfrm>
          <a:off x="0" y="1567416"/>
          <a:ext cx="8229600" cy="1391130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kern="1200" dirty="0" smtClean="0"/>
            <a:t>Передача информации</a:t>
          </a:r>
          <a:endParaRPr lang="ru-RU" sz="5800" kern="1200" dirty="0"/>
        </a:p>
      </dsp:txBody>
      <dsp:txXfrm>
        <a:off x="0" y="1567416"/>
        <a:ext cx="8229600" cy="1391130"/>
      </dsp:txXfrm>
    </dsp:sp>
    <dsp:sp modelId="{ACE37E38-673A-4864-A19D-CCAC7B31816B}">
      <dsp:nvSpPr>
        <dsp:cNvPr id="0" name=""/>
        <dsp:cNvSpPr/>
      </dsp:nvSpPr>
      <dsp:spPr>
        <a:xfrm>
          <a:off x="0" y="3125586"/>
          <a:ext cx="8229600" cy="139113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kern="1200" dirty="0" smtClean="0"/>
            <a:t>Обработка информации</a:t>
          </a:r>
          <a:endParaRPr lang="ru-RU" sz="5800" kern="1200" dirty="0"/>
        </a:p>
      </dsp:txBody>
      <dsp:txXfrm>
        <a:off x="0" y="3125586"/>
        <a:ext cx="8229600" cy="13911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2C81-426F-4442-8A80-A8A5B4D688B2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DBA06-78F0-48C8-86CC-DF128F810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2C81-426F-4442-8A80-A8A5B4D688B2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DBA06-78F0-48C8-86CC-DF128F810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2C81-426F-4442-8A80-A8A5B4D688B2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DBA06-78F0-48C8-86CC-DF128F810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2C81-426F-4442-8A80-A8A5B4D688B2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DBA06-78F0-48C8-86CC-DF128F810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2C81-426F-4442-8A80-A8A5B4D688B2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DBA06-78F0-48C8-86CC-DF128F810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2C81-426F-4442-8A80-A8A5B4D688B2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DBA06-78F0-48C8-86CC-DF128F810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2C81-426F-4442-8A80-A8A5B4D688B2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DBA06-78F0-48C8-86CC-DF128F810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2C81-426F-4442-8A80-A8A5B4D688B2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DBA06-78F0-48C8-86CC-DF128F810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2C81-426F-4442-8A80-A8A5B4D688B2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DBA06-78F0-48C8-86CC-DF128F810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2C81-426F-4442-8A80-A8A5B4D688B2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DBA06-78F0-48C8-86CC-DF128F810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B2C81-426F-4442-8A80-A8A5B4D688B2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DBA06-78F0-48C8-86CC-DF128F810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B2C81-426F-4442-8A80-A8A5B4D688B2}" type="datetimeFigureOut">
              <a:rPr lang="ru-RU" smtClean="0"/>
              <a:pPr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DBA06-78F0-48C8-86CC-DF128F810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1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2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3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4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Информационные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процессы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7 класс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6056" y="4077072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информатики</a:t>
            </a:r>
          </a:p>
          <a:p>
            <a:r>
              <a:rPr lang="ru-RU" dirty="0" smtClean="0"/>
              <a:t> МАОУ </a:t>
            </a:r>
            <a:r>
              <a:rPr lang="ru-RU" dirty="0" err="1" smtClean="0"/>
              <a:t>Краснопутьской</a:t>
            </a:r>
            <a:r>
              <a:rPr lang="ru-RU" dirty="0" smtClean="0"/>
              <a:t> СОШ</a:t>
            </a:r>
          </a:p>
          <a:p>
            <a:r>
              <a:rPr lang="ru-RU" dirty="0" smtClean="0"/>
              <a:t>Лапкин О.О.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Информационные процессы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85720" y="214464"/>
          <a:ext cx="8643998" cy="6482248"/>
        </p:xfrm>
        <a:graphic>
          <a:graphicData uri="http://schemas.openxmlformats.org/presentationml/2006/ole">
            <p:oleObj spid="_x0000_s1026" name="Презентация" r:id="rId3" imgW="4104032" imgH="3078582" progId="PowerPoint.Show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14282" y="160892"/>
          <a:ext cx="8740019" cy="6554256"/>
        </p:xfrm>
        <a:graphic>
          <a:graphicData uri="http://schemas.openxmlformats.org/presentationml/2006/ole">
            <p:oleObj spid="_x0000_s2050" name="Презентация" r:id="rId3" imgW="4570530" imgH="3427618" progId="PowerPoint.Show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14282" y="160892"/>
          <a:ext cx="8644757" cy="6482818"/>
        </p:xfrm>
        <a:graphic>
          <a:graphicData uri="http://schemas.openxmlformats.org/presentationml/2006/ole">
            <p:oleObj spid="_x0000_s3074" name="Презентация" r:id="rId3" imgW="4570530" imgH="3427618" progId="PowerPoint.Show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90228" y="142852"/>
          <a:ext cx="8668814" cy="6500858"/>
        </p:xfrm>
        <a:graphic>
          <a:graphicData uri="http://schemas.openxmlformats.org/presentationml/2006/ole">
            <p:oleObj spid="_x0000_s4098" name="Презентация" r:id="rId3" imgW="4570530" imgH="3427618" progId="PowerPoint.Show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1214422"/>
            <a:ext cx="8715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Преобразование представления информации из одной символьной формы в другую, удобную для ее хранения, передачи или обработки, без изменения содержания информации называется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кодированием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44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Презентация</vt:lpstr>
      <vt:lpstr>Информационные процессы 7 класс</vt:lpstr>
      <vt:lpstr>Информационные процессы</vt:lpstr>
      <vt:lpstr>Слайд 3</vt:lpstr>
      <vt:lpstr>Слайд 4</vt:lpstr>
      <vt:lpstr>Слайд 5</vt:lpstr>
      <vt:lpstr>Слайд 6</vt:lpstr>
      <vt:lpstr>Слайд 7</vt:lpstr>
    </vt:vector>
  </TitlesOfParts>
  <Company>Крачнопутьская СОШ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Информационные процессы</dc:title>
  <dc:creator>Олег</dc:creator>
  <cp:lastModifiedBy>User</cp:lastModifiedBy>
  <cp:revision>4</cp:revision>
  <dcterms:created xsi:type="dcterms:W3CDTF">2016-09-15T12:39:32Z</dcterms:created>
  <dcterms:modified xsi:type="dcterms:W3CDTF">2017-09-27T17:18:43Z</dcterms:modified>
</cp:coreProperties>
</file>