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8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58308-BB99-40C8-BFAC-53283D41A912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8A9BA-44C2-46EC-93B3-DAE9E7BB1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9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92C7F75-A309-4648-884E-AA9445CB0724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345088A-4614-4FC7-A637-66A8FFEF91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clid=1787308&amp;win=37&amp;text=%D1%83%D1%87%D0%B5%D0%B1%D0%BD%D0%B8%D0%BA%20%D0%BF%D0%BE%20%D0%B8%D1%81%D1%82%D0%BE%D1%80%D0%B8%D0%B8%20%D1%80%D0%BE%D1%81%D1%81%D0%B8%D0%B8%2019%20%D0%B2%D0%B5%D0%BA#!/yandsearch?win=37&amp;text=&#1091;&#1095;&#1077;&#1073;&#1085;&#1080;&#1082; &#1087;&#1086; &#1080;&#1089;&#1090;&#1086;&#1088;&#1080;&#1080; &#1088;&#1086;&#1089;&#1089;&#1080;&#1080; 19 &#1074;&#1077;&#1082;&amp;fp=0&amp;clid=1787308&amp;pos=7&amp;rpt=simage&amp;uinfo=ww-1233-wh-588-fw-1000-fh-448-pd-1&amp;img_url=http%3A%2F%2Fimg1.labirint.ru%2Fbooks%2F8579%2Fsmal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clid=1787308&amp;win=37&amp;text=%D0%B0%D0%B4%D0%BC%D0%B8%D1%80%D0%B0%D0%BB%20%D0%BD%D0%B0%D1%85%D0%B8%D0%BC%D0%BE%D0%B2#!/yandsearch?win=37&amp;text=&#1072;&#1076;&#1084;&#1080;&#1088;&#1072;&#1083; &#1085;&#1072;&#1093;&#1080;&#1084;&#1086;&#1074;&amp;fp=0&amp;clid=1787308&amp;pos=0&amp;rpt=simage&amp;uinfo=ww-1233-wh-588-fw-1000-fh-448-pd-1&amp;img_url=http%3A%2F%2Fupload.wikimedia.org%2Fwikipedia%2Fcommons%2Fthumb%2F1%2F16%2FPavel_Nakhimov.jpg%2F250px-Pavel_Nakhimov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1%81+%D0%B2%D0%B8%D1%82%D1%82%D0%B5#!/yandsearch?text=&#1089; &#1074;&#1080;&#1090;&#1090;&#1077;&amp;fp=0&amp;pos=4&amp;rpt=simage&amp;uinfo=ww-1233-wh-588-fw-1000-fh-448-pd-1&amp;img_url=http%3A%2F%2Fupload.wikimedia.org%2Fwikipedia%2Fcommons%2Fthumb%2F4%2F48%2FSergei_Yulyevich_Witte_1905.jpeg%2F220px-Sergei_Yulyevich_Witte_1905.jpe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0%D0%BB%D0%B5%D0%BA%D1%81%D0%B0%D0%BD%D0%B4%D1%80+ii#!/yandsearch?text=&#1072;&#1083;&#1077;&#1082;&#1089;&#1072;&#1085;&#1076;&#1088; ii&amp;fp=0&amp;pos=5&amp;rpt=simage&amp;uinfo=ww-1233-wh-588-fw-1000-fh-448-pd-1&amp;img_url=http%3A%2F%2Fg1.s3.forblabla.com%2Fu34%2FphotoC4A2%2F20477873036-0%2Flarge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0%D0%B4%D0%BC%D0%B8%D1%80%D0%B0%D0%BB%D1%82%D0%B5%D0%B9%D1%81%D1%82%D0%B2%D0%BE#!/yandsearch?text=&#1072;&#1076;&#1084;&#1080;&#1088;&#1072;&#1083;&#1090;&#1077;&#1081;&#1089;&#1090;&#1074;&#1086;&amp;fp=0&amp;pos=15&amp;rpt=simage&amp;uinfo=ww-1233-wh-588-fw-1000-fh-448-pd-1&amp;img_url=http%3A%2F%2Fwww.turizm.ru%2FCE%2Fpub%2Fpage%2F8905%2F125-90_thumb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clid=1787308&amp;win=37&amp;text=%D0%B0%D0%BB%D0%B5%D0%BA%D1%81%D0%B0%D0%BD%D0%B4%D1%80%20%D0%BF%D0%BE%D0%BF%D0%BE%D0%B2%20%D1%80%D0%B0%D0%B4%D0%B8%D0%BE#!/yandsearch?win=37&amp;text=&#1072;&#1083;&#1077;&#1082;&#1089;&#1072;&#1085;&#1076;&#1088; &#1087;&#1086;&#1087;&#1086;&#1074; &#1088;&#1072;&#1076;&#1080;&#1086;&amp;fp=0&amp;clid=1787308&amp;pos=0&amp;rpt=simage&amp;uinfo=ww-1233-wh-588-fw-1000-fh-448-pd-1&amp;img_url=http%3A%2F%2Fupload.wikimedia.org%2Fwikipedia%2Fcommons%2Fe%2Fe5%2FA-S-Popov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1683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Кто? Где? Когда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Итоговый текст-опросник по предмету «История России. </a:t>
            </a:r>
            <a:r>
              <a:rPr lang="en-US" b="1" dirty="0" smtClean="0">
                <a:solidFill>
                  <a:schemeClr val="tx1"/>
                </a:solidFill>
              </a:rPr>
              <a:t>XIX </a:t>
            </a:r>
            <a:r>
              <a:rPr lang="ru-RU" b="1" dirty="0" smtClean="0">
                <a:solidFill>
                  <a:schemeClr val="tx1"/>
                </a:solidFill>
              </a:rPr>
              <a:t>век»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knigi.tomsk.ru/covers/000/734/672/original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0648"/>
            <a:ext cx="2016224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2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изображен на картинке?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335699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Нахимов</a:t>
            </a:r>
            <a:endParaRPr lang="ru-RU" sz="3200" dirty="0"/>
          </a:p>
        </p:txBody>
      </p:sp>
      <p:pic>
        <p:nvPicPr>
          <p:cNvPr id="6" name="Объект 5" descr="http://www.person-vl.ru/wp-content/uploads/2013/04/dhdhdhdhnedhdh-dhydh-dhdhndhdhdhdh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87" y="1600200"/>
            <a:ext cx="2791325" cy="384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38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212976"/>
          </a:xfrm>
        </p:spPr>
        <p:txBody>
          <a:bodyPr/>
          <a:lstStyle/>
          <a:p>
            <a:r>
              <a:rPr lang="ru-RU" dirty="0" smtClean="0"/>
              <a:t>Какая знаменитая война случилась в 1853-1856?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626968" cy="21168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4437112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Крымская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5316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36912"/>
          </a:xfrm>
        </p:spPr>
        <p:txBody>
          <a:bodyPr/>
          <a:lstStyle/>
          <a:p>
            <a:r>
              <a:rPr lang="ru-RU" dirty="0" smtClean="0"/>
              <a:t>В каком году С.Ю. Витте провел финансовую реформу?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826768" cy="12527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3933056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1897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1767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образования Негласного комитета?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987824" y="414908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Июнь 1801 года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2070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/>
          <a:lstStyle/>
          <a:p>
            <a:r>
              <a:rPr lang="ru-RU" sz="4800" dirty="0" smtClean="0"/>
              <a:t>При каком императоре к России были присоединены Грузия и Молдавия?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4437112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Александр </a:t>
            </a:r>
            <a:r>
              <a:rPr lang="en-US" sz="3200" dirty="0" smtClean="0"/>
              <a:t>I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3741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00200"/>
          </a:xfrm>
        </p:spPr>
        <p:txBody>
          <a:bodyPr/>
          <a:lstStyle/>
          <a:p>
            <a:r>
              <a:rPr lang="ru-RU" sz="4800" dirty="0" smtClean="0"/>
              <a:t>Кто был автором «теории официальной народности»?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146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378904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С. Уваров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151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получил прозвище «Рымникский»?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618856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4221088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Суворов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005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каком году была проведена судебная реформа при Александре </a:t>
            </a:r>
            <a:r>
              <a:rPr lang="en-US" dirty="0" smtClean="0"/>
              <a:t>II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610744" cy="460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212976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1864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9966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08920"/>
          </a:xfrm>
        </p:spPr>
        <p:txBody>
          <a:bodyPr/>
          <a:lstStyle/>
          <a:p>
            <a:r>
              <a:rPr lang="ru-RU" dirty="0" smtClean="0"/>
              <a:t>Чьи интересы защищала партия РСДРП?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618856" cy="1684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4509120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Рабочих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399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60020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800" dirty="0" smtClean="0"/>
              <a:t>К какому обществу принадлежали Е.И</a:t>
            </a:r>
            <a:r>
              <a:rPr lang="ru-RU" sz="4800" dirty="0"/>
              <a:t>. Репин, В.И. Суриков, А.Г. Саврасов?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466728" cy="1180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42900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«Передвижников»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3309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304256"/>
          </a:xfrm>
        </p:spPr>
        <p:txBody>
          <a:bodyPr/>
          <a:lstStyle/>
          <a:p>
            <a:r>
              <a:rPr lang="ru-RU" sz="4000" dirty="0" smtClean="0"/>
              <a:t>С какой страной и в каком году Россия подписала Бухарестский мирный договор?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39290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14096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 </a:t>
            </a:r>
            <a:r>
              <a:rPr lang="ru-RU" sz="3200" dirty="0"/>
              <a:t>Т</a:t>
            </a:r>
            <a:r>
              <a:rPr lang="ru-RU" sz="3200" dirty="0" smtClean="0"/>
              <a:t>урцией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789040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В 1812 году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303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каком году основан Владивосток?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746648" cy="1108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645024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1860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7695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 начала правления Николая </a:t>
            </a:r>
            <a:r>
              <a:rPr lang="en-US" dirty="0" smtClean="0"/>
              <a:t>II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754760" cy="1036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3429000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1894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789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изображен на портрете?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443711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С.Ю. Витте</a:t>
            </a:r>
            <a:endParaRPr lang="ru-RU" sz="3200" dirty="0"/>
          </a:p>
        </p:txBody>
      </p:sp>
      <p:pic>
        <p:nvPicPr>
          <p:cNvPr id="6" name="Объект 5" descr="http://www.adm-saransk.ru/upload/medialibrary/vitt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65216"/>
            <a:ext cx="2358817" cy="3435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01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08920"/>
          </a:xfrm>
        </p:spPr>
        <p:txBody>
          <a:bodyPr/>
          <a:lstStyle/>
          <a:p>
            <a:r>
              <a:rPr lang="ru-RU" dirty="0" smtClean="0"/>
              <a:t>Как называлась программа декабриста Муравьева?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338936" cy="1540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4077072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Конституция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687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40968"/>
          </a:xfrm>
        </p:spPr>
        <p:txBody>
          <a:bodyPr/>
          <a:lstStyle/>
          <a:p>
            <a:r>
              <a:rPr lang="ru-RU" dirty="0" smtClean="0"/>
              <a:t>В каком году появился указ «о вольных хлебопашцах»?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250704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450912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1803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8161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«флеши»?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530624" cy="16127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407707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Это земляные укрепления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032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3068960"/>
          </a:xfrm>
        </p:spPr>
        <p:txBody>
          <a:bodyPr/>
          <a:lstStyle/>
          <a:p>
            <a:r>
              <a:rPr lang="ru-RU" sz="4400" dirty="0" smtClean="0"/>
              <a:t>Когда было издано </a:t>
            </a:r>
            <a:r>
              <a:rPr lang="ru-RU" sz="4400" dirty="0"/>
              <a:t>«</a:t>
            </a:r>
            <a:r>
              <a:rPr lang="ru-RU" sz="4400" dirty="0" err="1"/>
              <a:t>Городовое</a:t>
            </a:r>
            <a:r>
              <a:rPr lang="ru-RU" sz="4400" dirty="0"/>
              <a:t> положение», вводившее в городах всесословное местное </a:t>
            </a:r>
            <a:r>
              <a:rPr lang="ru-RU" sz="4400" dirty="0" smtClean="0"/>
              <a:t>управление?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906888" cy="1684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450595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1870 году при Алексан</a:t>
            </a:r>
            <a:r>
              <a:rPr lang="ru-RU" sz="3200" dirty="0"/>
              <a:t>д</a:t>
            </a:r>
            <a:r>
              <a:rPr lang="ru-RU" sz="3200" dirty="0" smtClean="0"/>
              <a:t>ре </a:t>
            </a:r>
            <a:r>
              <a:rPr lang="en-US" sz="3200" dirty="0" smtClean="0"/>
              <a:t>II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7244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Какую войну Россия вела в 1817-1864 </a:t>
            </a:r>
            <a:r>
              <a:rPr lang="ru-RU" dirty="0" err="1" smtClean="0"/>
              <a:t>гг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546848" cy="964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3501008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Кавказскую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440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96952"/>
          </a:xfrm>
        </p:spPr>
        <p:txBody>
          <a:bodyPr/>
          <a:lstStyle/>
          <a:p>
            <a:r>
              <a:rPr lang="ru-RU" dirty="0" smtClean="0"/>
              <a:t>Кто был главой «могучей кучки»?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203032" cy="1540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4149080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М. Балакирев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8041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изображен на картинке?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5301208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Александр </a:t>
            </a:r>
            <a:r>
              <a:rPr lang="en-US" sz="3200" dirty="0" smtClean="0"/>
              <a:t>II</a:t>
            </a:r>
            <a:endParaRPr lang="ru-RU" sz="3200" dirty="0"/>
          </a:p>
        </p:txBody>
      </p:sp>
      <p:pic>
        <p:nvPicPr>
          <p:cNvPr id="6" name="Объект 5" descr="http://stat20.privet.ru/lr/0c078e04d4cae55f89bba500a571210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869" y="1628800"/>
            <a:ext cx="2791893" cy="3268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01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это находится?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63789" y="5085184"/>
            <a:ext cx="4140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Санкт-Петербурге</a:t>
            </a:r>
            <a:endParaRPr lang="ru-RU" sz="3200" dirty="0"/>
          </a:p>
        </p:txBody>
      </p:sp>
      <p:pic>
        <p:nvPicPr>
          <p:cNvPr id="6" name="Объект 5" descr="http://www.spbtravel.ru/pic/photo/attbig_34_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4032448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695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2856"/>
          </a:xfrm>
        </p:spPr>
        <p:txBody>
          <a:bodyPr/>
          <a:lstStyle/>
          <a:p>
            <a:r>
              <a:rPr lang="ru-RU" dirty="0" smtClean="0"/>
              <a:t>Что и в каком году изобрел этот человек?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508518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Радио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5669959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 мая 1985 года</a:t>
            </a:r>
            <a:endParaRPr lang="ru-RU" sz="3200" dirty="0"/>
          </a:p>
        </p:txBody>
      </p:sp>
      <p:pic>
        <p:nvPicPr>
          <p:cNvPr id="8" name="Объект 7" descr="http://s.imhonet.ru/photos/out/f7032288/1709647_larg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9"/>
            <a:ext cx="266429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276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212976"/>
          </a:xfrm>
        </p:spPr>
        <p:txBody>
          <a:bodyPr/>
          <a:lstStyle/>
          <a:p>
            <a:r>
              <a:rPr lang="ru-RU" dirty="0" smtClean="0"/>
              <a:t>Иван Киреевский был одним из основателей этого общественного движения?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005064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Славянофильство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0788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24944"/>
          </a:xfrm>
        </p:spPr>
        <p:txBody>
          <a:bodyPr/>
          <a:lstStyle/>
          <a:p>
            <a:r>
              <a:rPr lang="ru-RU" dirty="0" smtClean="0"/>
              <a:t>Кто получил прозвище «Миротворец»!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338936" cy="1756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50912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Александр </a:t>
            </a:r>
            <a:r>
              <a:rPr lang="en-US" sz="3200" dirty="0" smtClean="0"/>
              <a:t>III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708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96952"/>
          </a:xfrm>
        </p:spPr>
        <p:txBody>
          <a:bodyPr/>
          <a:lstStyle/>
          <a:p>
            <a:r>
              <a:rPr lang="ru-RU" dirty="0" smtClean="0"/>
              <a:t>В каком году был создан Госсовет?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906888" cy="1972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436510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1810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9404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429000"/>
          </a:xfrm>
        </p:spPr>
        <p:txBody>
          <a:bodyPr/>
          <a:lstStyle/>
          <a:p>
            <a:r>
              <a:rPr lang="ru-RU" dirty="0" smtClean="0"/>
              <a:t>В каком году был создан «Союз благоденствия»?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19492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437112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1818 год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294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135</TotalTime>
  <Words>278</Words>
  <Application>Microsoft Office PowerPoint</Application>
  <PresentationFormat>Экран (4:3)</PresentationFormat>
  <Paragraphs>60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Исполнительная</vt:lpstr>
      <vt:lpstr>Кто? Где? Когда</vt:lpstr>
      <vt:lpstr>С какой страной и в каком году Россия подписала Бухарестский мирный договор?</vt:lpstr>
      <vt:lpstr>Кто изображен на картинке?</vt:lpstr>
      <vt:lpstr>Где это находится?</vt:lpstr>
      <vt:lpstr>Что и в каком году изобрел этот человек?</vt:lpstr>
      <vt:lpstr>Иван Киреевский был одним из основателей этого общественного движения?</vt:lpstr>
      <vt:lpstr>Кто получил прозвище «Миротворец»!</vt:lpstr>
      <vt:lpstr>В каком году был создан Госсовет?</vt:lpstr>
      <vt:lpstr>В каком году был создан «Союз благоденствия»?</vt:lpstr>
      <vt:lpstr>Кто изображен на картинке?</vt:lpstr>
      <vt:lpstr>Какая знаменитая война случилась в 1853-1856?</vt:lpstr>
      <vt:lpstr>В каком году С.Ю. Витте провел финансовую реформу?</vt:lpstr>
      <vt:lpstr>Время образования Негласного комитета?</vt:lpstr>
      <vt:lpstr>При каком императоре к России были присоединены Грузия и Молдавия?</vt:lpstr>
      <vt:lpstr>Кто был автором «теории официальной народности»?</vt:lpstr>
      <vt:lpstr>Кто получил прозвище «Рымникский»?</vt:lpstr>
      <vt:lpstr>В каком году была проведена судебная реформа при Александре II?</vt:lpstr>
      <vt:lpstr>Чьи интересы защищала партия РСДРП?</vt:lpstr>
      <vt:lpstr> К какому обществу принадлежали Е.И. Репин, В.И. Суриков, А.Г. Саврасов?</vt:lpstr>
      <vt:lpstr>В каком году основан Владивосток?</vt:lpstr>
      <vt:lpstr>Год начала правления Николая II?</vt:lpstr>
      <vt:lpstr>Кто изображен на портрете?</vt:lpstr>
      <vt:lpstr>Как называлась программа декабриста Муравьева?</vt:lpstr>
      <vt:lpstr>В каком году появился указ «о вольных хлебопашцах»?</vt:lpstr>
      <vt:lpstr>Что такое «флеши»?</vt:lpstr>
      <vt:lpstr>Когда было издано «Городовое положение», вводившее в городах всесословное местное управление? </vt:lpstr>
      <vt:lpstr>Какую войну Россия вела в 1817-1864 гг?</vt:lpstr>
      <vt:lpstr>Кто был главой «могучей кучки»?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Кто? Где? Когда</dc:title>
  <dc:creator>пк</dc:creator>
  <cp:lastModifiedBy>пк</cp:lastModifiedBy>
  <cp:revision>64</cp:revision>
  <dcterms:created xsi:type="dcterms:W3CDTF">2013-10-12T12:16:16Z</dcterms:created>
  <dcterms:modified xsi:type="dcterms:W3CDTF">2014-02-02T13:45:41Z</dcterms:modified>
</cp:coreProperties>
</file>