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8" r:id="rId33"/>
    <p:sldId id="271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FA2F2C8-9DA7-45C2-80E5-1D2616825406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981A22-8DC8-4DEF-86AD-5053F57B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0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Лепка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I:\Лепка\Lepka_dlya_det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528021"/>
            <a:ext cx="5184576" cy="4990012"/>
          </a:xfrm>
          <a:prstGeom prst="rect">
            <a:avLst/>
          </a:prstGeom>
          <a:noFill/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Весь мир </a:t>
            </a:r>
            <a:br>
              <a:rPr lang="ru-RU" sz="4000" i="1" dirty="0" smtClean="0"/>
            </a:br>
            <a:r>
              <a:rPr lang="ru-RU" sz="4000" i="1" dirty="0" smtClean="0"/>
              <a:t>в ваших руках</a:t>
            </a:r>
            <a:endParaRPr lang="ru-RU" sz="40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3074" name="Picture 2" descr="C:\Users\ohStar\Desktop\Njf4V2YH9f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37198"/>
            <a:ext cx="3876731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71360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4098" name="Picture 2" descr="C:\Users\ohStar\Desktop\hDxirOY2U4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249" y="1412776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54434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5122" name="Picture 2" descr="C:\Users\ohStar\Desktop\UfTMtq_FK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556792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8799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6146" name="Picture 2" descr="C:\Users\ohStar\Desktop\cp_n8XINL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86487"/>
            <a:ext cx="7219682" cy="3068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98596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7170" name="Picture 2" descr="C:\Users\ohStar\Desktop\PQylKL0A-4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9202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Средняя группа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ohStar\Desktop\_8TW_fldFO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696744" cy="5022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5591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Средняя группа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ohStar\Desktop\90BdDuLPs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6696744" cy="5022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9826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Средняя группа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ohStar\Desktop\GpGEdFwsO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89580"/>
            <a:ext cx="7315200" cy="548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84995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Средняя группа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ohStar\Desktop\ud2U3Ocm0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7315200" cy="548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80618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2290" name="Picture 2" descr="C:\Users\ohStar\Desktop\Sgn9LzYUpV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6805645" cy="5104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9032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88640"/>
            <a:ext cx="7498080" cy="48006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Лепка</a:t>
            </a:r>
            <a:r>
              <a:rPr lang="ru-RU" sz="3600" dirty="0" smtClean="0"/>
              <a:t> — придание формы пластическому материалу (пластилину, глине, тесту, пластмассам типа поликапролактона и др.) с помощью рук и вспомогательных инструментов — стеков и т. п. </a:t>
            </a:r>
            <a:endParaRPr lang="ru-RU" sz="3600" dirty="0"/>
          </a:p>
        </p:txBody>
      </p:sp>
      <p:pic>
        <p:nvPicPr>
          <p:cNvPr id="2050" name="Picture 2" descr="I:\Лепка\plasti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221088"/>
            <a:ext cx="4286250" cy="241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27784" y="6093296"/>
            <a:ext cx="3041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/>
              <a:t>Лепка из </a:t>
            </a:r>
            <a:r>
              <a:rPr lang="ru-RU" sz="2400" b="1" u="sng" dirty="0" err="1" smtClean="0"/>
              <a:t>пластелина</a:t>
            </a:r>
            <a:endParaRPr lang="ru-RU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3314" name="Picture 2" descr="C:\Users\ohStar\Desktop\eMx1VCv4xg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941277" cy="5205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96054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4338" name="Picture 2" descr="C:\Users\ohStar\Desktop\VWqWbSClK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7225249" cy="5418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62850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6386" name="Picture 2" descr="C:\Users\ohStar\Desktop\SKxUUP-A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7128792" cy="5346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24145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7410" name="Picture 2" descr="C:\Users\ohStar\Desktop\w-gCVEWP5U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972267" cy="522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809810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8435" name="Picture 3" descr="C:\Users\ohStar\Desktop\yRmFViPIU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560840" cy="5670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18985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19458" name="Picture 2" descr="C:\Users\ohStar\Desktop\TMtVxQr4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36908"/>
            <a:ext cx="7670800" cy="575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37832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pic>
        <p:nvPicPr>
          <p:cNvPr id="20482" name="Picture 2" descr="C:\Users\ohStar\Desktop\hI29oQlaG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123950"/>
            <a:ext cx="7670800" cy="575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60192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1506" name="Picture 2" descr="C:\Users\ohStar\Desktop\iJMevl5z02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604001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18034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2530" name="Picture 2" descr="C:\Users\ohStar\Desktop\iIaZ06mHB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169241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3554" name="Picture 2" descr="C:\Users\ohStar\Desktop\ycoj_Sovu2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72119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Лепка из соленого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Искусство лепки из соленого теста еще называется </a:t>
            </a:r>
            <a:r>
              <a:rPr lang="ru-RU" sz="2400" dirty="0" err="1" smtClean="0"/>
              <a:t>тестопластикой</a:t>
            </a:r>
            <a:r>
              <a:rPr lang="ru-RU" sz="2400" dirty="0" smtClean="0"/>
              <a:t> или </a:t>
            </a:r>
            <a:r>
              <a:rPr lang="ru-RU" sz="2400" dirty="0" err="1" smtClean="0"/>
              <a:t>биокерамикой</a:t>
            </a:r>
            <a:r>
              <a:rPr lang="ru-RU" sz="2400" dirty="0" smtClean="0"/>
              <a:t>. Мука и соль — это природные, экологически безопасные продукты. При их соединении получается чудесный материал для лепки и моделирования.</a:t>
            </a:r>
            <a:endParaRPr lang="ru-RU" sz="2400" dirty="0"/>
          </a:p>
        </p:txBody>
      </p:sp>
      <p:pic>
        <p:nvPicPr>
          <p:cNvPr id="11266" name="Picture 2" descr="I:\Лепка\academy-dates-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2709" y="3098871"/>
            <a:ext cx="3994021" cy="3759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4578" name="Picture 2" descr="C:\Users\ohStar\Desktop\N0xva5mmc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81100"/>
            <a:ext cx="6604001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50505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5602" name="Picture 2" descr="C:\Users\ohStar\Desktop\hLCwp5gox2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6604000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58836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pic>
        <p:nvPicPr>
          <p:cNvPr id="27650" name="Picture 2" descr="C:\Users\ohStar\Desktop\qX7lhJgxQ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53669"/>
            <a:ext cx="6604001" cy="49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951706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476672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Детям всегда нравится творить. Их притягивает возможность сделать что-то необычное своими руками.</a:t>
            </a:r>
          </a:p>
          <a:p>
            <a:r>
              <a:rPr lang="ru-RU" sz="2400" dirty="0" smtClean="0"/>
              <a:t>Лепка помогает ребенку развить мелкую моторику, усидчивость, внимание, пространственное мышление, фантазию.</a:t>
            </a:r>
          </a:p>
          <a:p>
            <a:endParaRPr lang="ru-RU" dirty="0"/>
          </a:p>
        </p:txBody>
      </p:sp>
      <p:pic>
        <p:nvPicPr>
          <p:cNvPr id="15362" name="Picture 2" descr="I:\Лепка\lep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6"/>
            <a:ext cx="5400545" cy="360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4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/>
              <a:t>Для самого теста понадобятся 1 стакан соли, 1 стакан муки и вода. </a:t>
            </a:r>
            <a:r>
              <a:rPr lang="ru-RU" sz="2400" dirty="0" smtClean="0"/>
              <a:t>Соль смешивают с мукой, затем добавляют воду и замешивают тесто. Чтобы тесто было пластичным, в него можно добавить столовую ложку растительного масла или немного крахмала.</a:t>
            </a:r>
            <a:br>
              <a:rPr lang="ru-RU" sz="2400" dirty="0" smtClean="0"/>
            </a:br>
            <a:endParaRPr lang="ru-RU" sz="2400" dirty="0" smtClean="0"/>
          </a:p>
          <a:p>
            <a:r>
              <a:rPr lang="ru-RU" sz="2400" dirty="0" smtClean="0"/>
              <a:t>Полученную массу кладут</a:t>
            </a:r>
            <a:br>
              <a:rPr lang="ru-RU" sz="2400" dirty="0" smtClean="0"/>
            </a:br>
            <a:r>
              <a:rPr lang="ru-RU" sz="2400" dirty="0" smtClean="0"/>
              <a:t> в полиэтиленовый пакет</a:t>
            </a:r>
            <a:br>
              <a:rPr lang="ru-RU" sz="2400" dirty="0" smtClean="0"/>
            </a:br>
            <a:r>
              <a:rPr lang="ru-RU" sz="2400" dirty="0" smtClean="0"/>
              <a:t> и помещают в </a:t>
            </a:r>
            <a:br>
              <a:rPr lang="ru-RU" sz="2400" dirty="0" smtClean="0"/>
            </a:br>
            <a:r>
              <a:rPr lang="ru-RU" sz="2400" dirty="0" smtClean="0"/>
              <a:t>холодильник на 2-3 часа.</a:t>
            </a:r>
            <a:br>
              <a:rPr lang="ru-RU" sz="2400" dirty="0" smtClean="0"/>
            </a:br>
            <a:r>
              <a:rPr lang="ru-RU" sz="2400" dirty="0" smtClean="0"/>
              <a:t> После этого из теста можно </a:t>
            </a:r>
            <a:br>
              <a:rPr lang="ru-RU" sz="2400" dirty="0" smtClean="0"/>
            </a:br>
            <a:r>
              <a:rPr lang="ru-RU" sz="2400" dirty="0" smtClean="0"/>
              <a:t>лепить.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63281"/>
            <a:ext cx="3649588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60648"/>
            <a:ext cx="7498080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Раскатывать и лепить лучше на фольге, т.к. плоские предметы потом сложно перенести на противень, гораздо удобнее оторвать кусочек фольги, и переложить прямо с ним.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I:\Лепка\Лепка из тест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2734043"/>
            <a:ext cx="3419872" cy="412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 descr="I:\Лепка\лепка-из-тест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60981"/>
            <a:ext cx="4464496" cy="2976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Когда фигурка готова, необходимо ее высушить или обжечь в духовке. </a:t>
            </a:r>
            <a:r>
              <a:rPr lang="ru-RU" dirty="0" smtClean="0"/>
              <a:t>Обжиг надо проводить при не очень высокой температуре, иначе изделия могут обгореть, вспучиться или изменить </a:t>
            </a:r>
            <a:r>
              <a:rPr lang="ru-RU" b="1" u="sng" dirty="0" smtClean="0"/>
              <a:t>цвет</a:t>
            </a:r>
            <a:br>
              <a:rPr lang="ru-RU" b="1" u="sng" dirty="0" smtClean="0"/>
            </a:br>
            <a:r>
              <a:rPr lang="ru-RU" dirty="0" smtClean="0"/>
              <a:t> Если сушить изделие без обжига, то на это может уйти около недели.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48006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После обжига или сушки изделия из теста можно раскрашивать и лакировать.</a:t>
            </a:r>
            <a:r>
              <a:rPr lang="ru-RU" dirty="0" smtClean="0"/>
              <a:t> Для раскраски можно взять акриловые краски, но лучше всего использовать художественную гуашь, в которую добавлено немного клея ПВА.</a:t>
            </a:r>
          </a:p>
          <a:p>
            <a:endParaRPr lang="ru-RU" dirty="0"/>
          </a:p>
        </p:txBody>
      </p:sp>
      <p:pic>
        <p:nvPicPr>
          <p:cNvPr id="14338" name="Picture 2" descr="I:\Лепка\лепка-из-теста-гри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621022"/>
            <a:ext cx="4295949" cy="2863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620688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Младшая группа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695509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7332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Младшая группа</a:t>
            </a:r>
            <a:br>
              <a:rPr lang="ru-RU" dirty="0" smtClean="0"/>
            </a:br>
            <a:r>
              <a:rPr lang="ru-RU" dirty="0" smtClean="0"/>
              <a:t>Коллективная работа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12776"/>
            <a:ext cx="2736304" cy="5246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728768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237</Words>
  <Application>Microsoft Office PowerPoint</Application>
  <PresentationFormat>Экран (4:3)</PresentationFormat>
  <Paragraphs>38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Слайд 1</vt:lpstr>
      <vt:lpstr>Слайд 2</vt:lpstr>
      <vt:lpstr>Лепка из соленого теста</vt:lpstr>
      <vt:lpstr>Слайд 4</vt:lpstr>
      <vt:lpstr>Слайд 5</vt:lpstr>
      <vt:lpstr>Слайд 6</vt:lpstr>
      <vt:lpstr>Слайд 7</vt:lpstr>
      <vt:lpstr>Слайд 8</vt:lpstr>
      <vt:lpstr>Младшая группа Коллективная работа</vt:lpstr>
      <vt:lpstr>Младшая группа Коллективная работа</vt:lpstr>
      <vt:lpstr>Младшая группа Коллективная работа</vt:lpstr>
      <vt:lpstr>Младшая группа Коллективная работа</vt:lpstr>
      <vt:lpstr>Младшая группа Коллективная работа</vt:lpstr>
      <vt:lpstr>Младшая группа Коллективная работа</vt:lpstr>
      <vt:lpstr>Средняя группа </vt:lpstr>
      <vt:lpstr>Средняя группа </vt:lpstr>
      <vt:lpstr>Средняя группа </vt:lpstr>
      <vt:lpstr>Средняя группа </vt:lpstr>
      <vt:lpstr>Старшая группа</vt:lpstr>
      <vt:lpstr>Старшая группа</vt:lpstr>
      <vt:lpstr>Старшая группа</vt:lpstr>
      <vt:lpstr>Старшая группа</vt:lpstr>
      <vt:lpstr>Старшая группа</vt:lpstr>
      <vt:lpstr>Старшая группа</vt:lpstr>
      <vt:lpstr>Старшая группа</vt:lpstr>
      <vt:lpstr>Старшая группа</vt:lpstr>
      <vt:lpstr>Подготовительная группа</vt:lpstr>
      <vt:lpstr>Подготовительная группа</vt:lpstr>
      <vt:lpstr>Подготовительная группа</vt:lpstr>
      <vt:lpstr>Подготовительная группа</vt:lpstr>
      <vt:lpstr>Подготовительная группа</vt:lpstr>
      <vt:lpstr>Подготовительная группа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ohStar</dc:creator>
  <cp:lastModifiedBy>Татьяна</cp:lastModifiedBy>
  <cp:revision>14</cp:revision>
  <dcterms:created xsi:type="dcterms:W3CDTF">2012-12-07T07:32:29Z</dcterms:created>
  <dcterms:modified xsi:type="dcterms:W3CDTF">2017-09-27T18:12:09Z</dcterms:modified>
</cp:coreProperties>
</file>