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70" r:id="rId4"/>
    <p:sldId id="274" r:id="rId5"/>
    <p:sldId id="266" r:id="rId6"/>
    <p:sldId id="273" r:id="rId7"/>
    <p:sldId id="258" r:id="rId8"/>
    <p:sldId id="272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AF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8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499A5-BEC0-4F52-B1B6-A2C58E6AA43B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5D66-0442-49E6-B219-2FEE1F104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499A5-BEC0-4F52-B1B6-A2C58E6AA43B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5D66-0442-49E6-B219-2FEE1F104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499A5-BEC0-4F52-B1B6-A2C58E6AA43B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5D66-0442-49E6-B219-2FEE1F104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499A5-BEC0-4F52-B1B6-A2C58E6AA43B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5D66-0442-49E6-B219-2FEE1F104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499A5-BEC0-4F52-B1B6-A2C58E6AA43B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5D66-0442-49E6-B219-2FEE1F104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499A5-BEC0-4F52-B1B6-A2C58E6AA43B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5D66-0442-49E6-B219-2FEE1F104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499A5-BEC0-4F52-B1B6-A2C58E6AA43B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5D66-0442-49E6-B219-2FEE1F104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499A5-BEC0-4F52-B1B6-A2C58E6AA43B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5D66-0442-49E6-B219-2FEE1F104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499A5-BEC0-4F52-B1B6-A2C58E6AA43B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5D66-0442-49E6-B219-2FEE1F104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499A5-BEC0-4F52-B1B6-A2C58E6AA43B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5D66-0442-49E6-B219-2FEE1F104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499A5-BEC0-4F52-B1B6-A2C58E6AA43B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5D66-0442-49E6-B219-2FEE1F104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499A5-BEC0-4F52-B1B6-A2C58E6AA43B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85D66-0442-49E6-B219-2FEE1F104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Взгляд  вперед…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(мастер класс)</a:t>
            </a: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3929066"/>
            <a:ext cx="6400800" cy="1752600"/>
          </a:xfrm>
        </p:spPr>
        <p:txBody>
          <a:bodyPr/>
          <a:lstStyle/>
          <a:p>
            <a:pPr algn="r"/>
            <a:r>
              <a:rPr lang="ru-RU" dirty="0" smtClean="0"/>
              <a:t> 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истории и обществознания  </a:t>
            </a:r>
          </a:p>
          <a:p>
            <a:pPr algn="r"/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РС(Я) «</a:t>
            </a:r>
            <a:r>
              <a:rPr lang="ru-RU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Верхневилюйский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республиканский </a:t>
            </a:r>
          </a:p>
          <a:p>
            <a:pPr algn="r"/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лицей – интернат  М.А. Алексеева»</a:t>
            </a:r>
          </a:p>
          <a:p>
            <a:pPr algn="r"/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Павлова С.П.</a:t>
            </a:r>
            <a:endParaRPr lang="ru-RU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im0-tub-ru.yandex.net/i?id=a0f166f7ad981df5d5c6e1b7869c9a6c&amp;n=33&amp;h=215&amp;w=38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im0-tub-ru.yandex.net/i?id=a0f166f7ad981df5d5c6e1b7869c9a6c&amp;n=33&amp;h=215&amp;w=38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im0-tub-ru.yandex.net/i?id=a0f166f7ad981df5d5c6e1b7869c9a6c&amp;n=33&amp;h=215&amp;w=38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s://im0-tub-ru.yandex.net/i?id=047aef37661b18140e9b232fde6fc9a5&amp;n=33&amp;h=215&amp;w=455"/>
          <p:cNvPicPr>
            <a:picLocks noChangeAspect="1" noChangeArrowheads="1"/>
          </p:cNvPicPr>
          <p:nvPr/>
        </p:nvPicPr>
        <p:blipFill>
          <a:blip r:embed="rId2" cstate="print"/>
          <a:srcRect r="60439"/>
          <a:stretch>
            <a:fillRect/>
          </a:stretch>
        </p:blipFill>
        <p:spPr bwMode="auto">
          <a:xfrm>
            <a:off x="5857884" y="500042"/>
            <a:ext cx="3286116" cy="4139371"/>
          </a:xfrm>
          <a:prstGeom prst="rect">
            <a:avLst/>
          </a:prstGeom>
          <a:noFill/>
        </p:spPr>
      </p:pic>
      <p:pic>
        <p:nvPicPr>
          <p:cNvPr id="1034" name="Picture 10" descr="https://im3-tub-ru.yandex.net/i?id=3624bf8c3b7e9c637686e69eebd732fa&amp;n=33&amp;h=215&amp;w=382"/>
          <p:cNvPicPr>
            <a:picLocks noChangeAspect="1" noChangeArrowheads="1"/>
          </p:cNvPicPr>
          <p:nvPr/>
        </p:nvPicPr>
        <p:blipFill>
          <a:blip r:embed="rId3" cstate="print"/>
          <a:srcRect l="25537" r="25362"/>
          <a:stretch>
            <a:fillRect/>
          </a:stretch>
        </p:blipFill>
        <p:spPr bwMode="auto">
          <a:xfrm flipH="1">
            <a:off x="0" y="857232"/>
            <a:ext cx="3627547" cy="3690950"/>
          </a:xfrm>
          <a:prstGeom prst="rect">
            <a:avLst/>
          </a:prstGeom>
          <a:noFill/>
        </p:spPr>
      </p:pic>
      <p:pic>
        <p:nvPicPr>
          <p:cNvPr id="1038" name="Picture 14" descr="https://im0-tub-ru.yandex.net/i?id=d5b2b79fbdea4818578b7baf090e7dc7&amp;n=33&amp;h=215&amp;w=138"/>
          <p:cNvPicPr>
            <a:picLocks noChangeAspect="1" noChangeArrowheads="1"/>
          </p:cNvPicPr>
          <p:nvPr/>
        </p:nvPicPr>
        <p:blipFill>
          <a:blip r:embed="rId4" cstate="print"/>
          <a:srcRect l="11111" r="19444" b="5062"/>
          <a:stretch>
            <a:fillRect/>
          </a:stretch>
        </p:blipFill>
        <p:spPr bwMode="auto">
          <a:xfrm>
            <a:off x="3571868" y="357166"/>
            <a:ext cx="2357454" cy="408911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85720" y="4643446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Мечтатель</a:t>
            </a: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14678" y="4643446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Реалист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00760" y="4643446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Критик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85852" y="285728"/>
            <a:ext cx="1643074" cy="78581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Субъект 1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7686" y="294936"/>
            <a:ext cx="1500198" cy="78581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Субъект-проблема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286644" y="318550"/>
            <a:ext cx="1333944" cy="78581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Субъект 2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>
            <a:endCxn id="7" idx="1"/>
          </p:cNvCxnSpPr>
          <p:nvPr/>
        </p:nvCxnSpPr>
        <p:spPr>
          <a:xfrm flipV="1">
            <a:off x="2928926" y="687845"/>
            <a:ext cx="1428760" cy="26511"/>
          </a:xfrm>
          <a:prstGeom prst="straightConnector1">
            <a:avLst/>
          </a:prstGeom>
          <a:ln w="508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7" idx="3"/>
            <a:endCxn id="8" idx="1"/>
          </p:cNvCxnSpPr>
          <p:nvPr/>
        </p:nvCxnSpPr>
        <p:spPr>
          <a:xfrm>
            <a:off x="5857884" y="687845"/>
            <a:ext cx="1428760" cy="23614"/>
          </a:xfrm>
          <a:prstGeom prst="straightConnector1">
            <a:avLst/>
          </a:prstGeom>
          <a:ln w="508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70595" y="1484784"/>
            <a:ext cx="87734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Проблема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___________________________________________________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Причина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проблемы: __________________________________________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28926" y="714356"/>
            <a:ext cx="1090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Связь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00759" y="670713"/>
            <a:ext cx="938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Связь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14" descr="https://im0-tub-ru.yandex.net/i?id=d5b2b79fbdea4818578b7baf090e7dc7&amp;n=33&amp;h=215&amp;w=138"/>
          <p:cNvPicPr>
            <a:picLocks noChangeAspect="1" noChangeArrowheads="1"/>
          </p:cNvPicPr>
          <p:nvPr/>
        </p:nvPicPr>
        <p:blipFill>
          <a:blip r:embed="rId2" cstate="print"/>
          <a:srcRect l="11111" r="19444" b="5062"/>
          <a:stretch>
            <a:fillRect/>
          </a:stretch>
        </p:blipFill>
        <p:spPr bwMode="auto">
          <a:xfrm>
            <a:off x="153696" y="209955"/>
            <a:ext cx="799200" cy="1017205"/>
          </a:xfrm>
          <a:prstGeom prst="rect">
            <a:avLst/>
          </a:prstGeom>
          <a:noFill/>
        </p:spPr>
      </p:pic>
      <p:pic>
        <p:nvPicPr>
          <p:cNvPr id="14" name="Picture 12" descr="https://im0-tub-ru.yandex.net/i?id=047aef37661b18140e9b232fde6fc9a5&amp;n=33&amp;h=215&amp;w=455"/>
          <p:cNvPicPr>
            <a:picLocks noChangeAspect="1" noChangeArrowheads="1"/>
          </p:cNvPicPr>
          <p:nvPr/>
        </p:nvPicPr>
        <p:blipFill>
          <a:blip r:embed="rId3" cstate="print"/>
          <a:srcRect r="60439"/>
          <a:stretch>
            <a:fillRect/>
          </a:stretch>
        </p:blipFill>
        <p:spPr bwMode="auto">
          <a:xfrm>
            <a:off x="253515" y="1557764"/>
            <a:ext cx="768205" cy="967674"/>
          </a:xfrm>
          <a:prstGeom prst="rect">
            <a:avLst/>
          </a:prstGeom>
          <a:noFill/>
        </p:spPr>
      </p:pic>
      <p:pic>
        <p:nvPicPr>
          <p:cNvPr id="16" name="Picture 14" descr="https://im0-tub-ru.yandex.net/i?id=d5b2b79fbdea4818578b7baf090e7dc7&amp;n=33&amp;h=215&amp;w=138"/>
          <p:cNvPicPr>
            <a:picLocks noChangeAspect="1" noChangeArrowheads="1"/>
          </p:cNvPicPr>
          <p:nvPr/>
        </p:nvPicPr>
        <p:blipFill>
          <a:blip r:embed="rId2" cstate="print"/>
          <a:srcRect l="11111" r="19444" b="5062"/>
          <a:stretch>
            <a:fillRect/>
          </a:stretch>
        </p:blipFill>
        <p:spPr bwMode="auto">
          <a:xfrm>
            <a:off x="134286" y="3951290"/>
            <a:ext cx="818609" cy="1041909"/>
          </a:xfrm>
          <a:prstGeom prst="rect">
            <a:avLst/>
          </a:prstGeom>
          <a:noFill/>
        </p:spPr>
      </p:pic>
      <p:pic>
        <p:nvPicPr>
          <p:cNvPr id="18" name="Picture 10" descr="https://im3-tub-ru.yandex.net/i?id=3624bf8c3b7e9c637686e69eebd732fa&amp;n=33&amp;h=215&amp;w=382"/>
          <p:cNvPicPr>
            <a:picLocks noChangeAspect="1" noChangeArrowheads="1"/>
          </p:cNvPicPr>
          <p:nvPr/>
        </p:nvPicPr>
        <p:blipFill>
          <a:blip r:embed="rId4" cstate="print"/>
          <a:srcRect l="25537" r="25362"/>
          <a:stretch>
            <a:fillRect/>
          </a:stretch>
        </p:blipFill>
        <p:spPr bwMode="auto">
          <a:xfrm flipH="1">
            <a:off x="134286" y="2823730"/>
            <a:ext cx="887434" cy="902946"/>
          </a:xfrm>
          <a:prstGeom prst="rect">
            <a:avLst/>
          </a:prstGeom>
          <a:noFill/>
        </p:spPr>
      </p:pic>
      <p:pic>
        <p:nvPicPr>
          <p:cNvPr id="21" name="Picture 12" descr="https://im0-tub-ru.yandex.net/i?id=047aef37661b18140e9b232fde6fc9a5&amp;n=33&amp;h=215&amp;w=455"/>
          <p:cNvPicPr>
            <a:picLocks noChangeAspect="1" noChangeArrowheads="1"/>
          </p:cNvPicPr>
          <p:nvPr/>
        </p:nvPicPr>
        <p:blipFill>
          <a:blip r:embed="rId3" cstate="print"/>
          <a:srcRect r="60439"/>
          <a:stretch>
            <a:fillRect/>
          </a:stretch>
        </p:blipFill>
        <p:spPr bwMode="auto">
          <a:xfrm>
            <a:off x="178300" y="5368954"/>
            <a:ext cx="774596" cy="97572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50021" y="2852936"/>
            <a:ext cx="82444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Как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Вы хотели бы изменить ситуацию, и в какую сторону,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чтобы решить данную проблему?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(ответ запишите в таблице «Желаемый результат»):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81693" y="4149080"/>
            <a:ext cx="82444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Какие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варианты решения  предусматриваются в реальных фактах?  (конкретизируйте свой ответ в таблице «Варианты решения»):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99588" y="5445224"/>
            <a:ext cx="82444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Подумайте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 напишите свою точку зрения, давая оценку своему пути решения  в данной проблемной ситуации (ответ пишите в графе «Оценка результатов»):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https://im0-tub-ru.yandex.net/i?id=d5b2b79fbdea4818578b7baf090e7dc7&amp;n=33&amp;h=215&amp;w=138"/>
          <p:cNvPicPr>
            <a:picLocks noChangeAspect="1" noChangeArrowheads="1"/>
          </p:cNvPicPr>
          <p:nvPr/>
        </p:nvPicPr>
        <p:blipFill>
          <a:blip r:embed="rId2" cstate="print"/>
          <a:srcRect l="11111" t="6804" r="19444" b="5062"/>
          <a:stretch>
            <a:fillRect/>
          </a:stretch>
        </p:blipFill>
        <p:spPr bwMode="auto">
          <a:xfrm>
            <a:off x="683568" y="739054"/>
            <a:ext cx="1618409" cy="2088232"/>
          </a:xfrm>
          <a:prstGeom prst="rect">
            <a:avLst/>
          </a:prstGeom>
          <a:noFill/>
        </p:spPr>
      </p:pic>
      <p:pic>
        <p:nvPicPr>
          <p:cNvPr id="11" name="Picture 10" descr="https://im3-tub-ru.yandex.net/i?id=3624bf8c3b7e9c637686e69eebd732fa&amp;n=33&amp;h=215&amp;w=382"/>
          <p:cNvPicPr>
            <a:picLocks noChangeAspect="1" noChangeArrowheads="1"/>
          </p:cNvPicPr>
          <p:nvPr/>
        </p:nvPicPr>
        <p:blipFill>
          <a:blip r:embed="rId3" cstate="print"/>
          <a:srcRect l="19634" r="24877"/>
          <a:stretch>
            <a:fillRect/>
          </a:stretch>
        </p:blipFill>
        <p:spPr bwMode="auto">
          <a:xfrm>
            <a:off x="3707904" y="3738770"/>
            <a:ext cx="1803602" cy="1750154"/>
          </a:xfrm>
          <a:prstGeom prst="rect">
            <a:avLst/>
          </a:prstGeom>
          <a:noFill/>
        </p:spPr>
      </p:pic>
      <p:pic>
        <p:nvPicPr>
          <p:cNvPr id="12" name="Picture 12" descr="https://im0-tub-ru.yandex.net/i?id=047aef37661b18140e9b232fde6fc9a5&amp;n=33&amp;h=215&amp;w=455"/>
          <p:cNvPicPr>
            <a:picLocks noChangeAspect="1" noChangeArrowheads="1"/>
          </p:cNvPicPr>
          <p:nvPr/>
        </p:nvPicPr>
        <p:blipFill>
          <a:blip r:embed="rId4" cstate="print"/>
          <a:srcRect r="60439"/>
          <a:stretch>
            <a:fillRect/>
          </a:stretch>
        </p:blipFill>
        <p:spPr bwMode="auto">
          <a:xfrm>
            <a:off x="6372200" y="849079"/>
            <a:ext cx="1656184" cy="1978207"/>
          </a:xfrm>
          <a:prstGeom prst="rect">
            <a:avLst/>
          </a:prstGeom>
          <a:noFill/>
        </p:spPr>
      </p:pic>
      <p:sp>
        <p:nvSpPr>
          <p:cNvPr id="13" name="Овал 12"/>
          <p:cNvSpPr/>
          <p:nvPr/>
        </p:nvSpPr>
        <p:spPr>
          <a:xfrm>
            <a:off x="64551" y="466954"/>
            <a:ext cx="3000396" cy="2857520"/>
          </a:xfrm>
          <a:prstGeom prst="ellipse">
            <a:avLst/>
          </a:prstGeom>
          <a:solidFill>
            <a:schemeClr val="bg1"/>
          </a:solidFill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Реалист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824306" y="3185087"/>
            <a:ext cx="3071834" cy="2857520"/>
          </a:xfrm>
          <a:prstGeom prst="ellipse">
            <a:avLst/>
          </a:prstGeom>
          <a:solidFill>
            <a:schemeClr val="bg1"/>
          </a:solidFill>
          <a:ln w="508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Мечтатель</a:t>
            </a:r>
            <a:endParaRPr lang="ru-RU" sz="2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5896140" y="516534"/>
            <a:ext cx="3000396" cy="2857520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Критик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2824306" y="3185087"/>
            <a:ext cx="3071834" cy="2857520"/>
          </a:xfrm>
          <a:prstGeom prst="ellipse">
            <a:avLst/>
          </a:prstGeom>
          <a:solidFill>
            <a:schemeClr val="bg1"/>
          </a:solidFill>
          <a:ln w="508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Воспитание </a:t>
            </a:r>
            <a:r>
              <a:rPr lang="ru-RU" sz="28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эмпатии</a:t>
            </a:r>
            <a:endParaRPr lang="ru-RU" sz="2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2824306" y="3154220"/>
            <a:ext cx="3071834" cy="2857520"/>
          </a:xfrm>
          <a:prstGeom prst="ellipse">
            <a:avLst/>
          </a:prstGeom>
          <a:solidFill>
            <a:schemeClr val="bg1"/>
          </a:solidFill>
          <a:ln w="508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Умение перевоплотиться в другой образ и посмотреть на мир его глазами</a:t>
            </a:r>
            <a:endParaRPr lang="ru-RU" sz="2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2833249" y="3150307"/>
            <a:ext cx="3071834" cy="2857520"/>
          </a:xfrm>
          <a:prstGeom prst="ellipse">
            <a:avLst/>
          </a:prstGeom>
          <a:solidFill>
            <a:schemeClr val="bg1"/>
          </a:solidFill>
          <a:ln w="508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Метод эффективен для формирования неиспользуемых возможностей</a:t>
            </a:r>
            <a:endParaRPr lang="ru-RU" sz="2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73392" y="466954"/>
            <a:ext cx="3000396" cy="2857520"/>
          </a:xfrm>
          <a:prstGeom prst="ellipse">
            <a:avLst/>
          </a:prstGeom>
          <a:solidFill>
            <a:schemeClr val="bg1"/>
          </a:solidFill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Конкретизация знания и </a:t>
            </a:r>
            <a:r>
              <a:rPr lang="ru-RU" sz="2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целеполагание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5896140" y="516534"/>
            <a:ext cx="3000396" cy="2857520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Систематизация знания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5847275" y="529969"/>
            <a:ext cx="3000396" cy="2857520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Критическое отношение к своим действиям, решениям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5847275" y="516534"/>
            <a:ext cx="3000396" cy="2857520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 эффективен для создания необходимого условия свободного выбора, качества прогноза, ответственности за собственные решения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" name="Picture 12" descr="https://im0-tub-ru.yandex.net/i?id=047aef37661b18140e9b232fde6fc9a5&amp;n=33&amp;h=215&amp;w=455"/>
          <p:cNvPicPr>
            <a:picLocks noChangeAspect="1" noChangeArrowheads="1"/>
          </p:cNvPicPr>
          <p:nvPr/>
        </p:nvPicPr>
        <p:blipFill>
          <a:blip r:embed="rId4" cstate="print"/>
          <a:srcRect r="60439"/>
          <a:stretch>
            <a:fillRect/>
          </a:stretch>
        </p:blipFill>
        <p:spPr bwMode="auto">
          <a:xfrm>
            <a:off x="5847275" y="260648"/>
            <a:ext cx="3286116" cy="4139371"/>
          </a:xfrm>
          <a:prstGeom prst="rect">
            <a:avLst/>
          </a:prstGeom>
          <a:noFill/>
        </p:spPr>
      </p:pic>
      <p:sp>
        <p:nvSpPr>
          <p:cNvPr id="27" name="Выноска-облако 26"/>
          <p:cNvSpPr/>
          <p:nvPr/>
        </p:nvSpPr>
        <p:spPr>
          <a:xfrm>
            <a:off x="2915816" y="260648"/>
            <a:ext cx="3229806" cy="2566638"/>
          </a:xfrm>
          <a:prstGeom prst="cloudCallout">
            <a:avLst/>
          </a:prstGeom>
          <a:solidFill>
            <a:srgbClr val="F3AFEB">
              <a:alpha val="54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 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Уолта Диснея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«Три роли»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" name="Picture 10" descr="https://im3-tub-ru.yandex.net/i?id=3624bf8c3b7e9c637686e69eebd732fa&amp;n=33&amp;h=215&amp;w=382"/>
          <p:cNvPicPr>
            <a:picLocks noChangeAspect="1" noChangeArrowheads="1"/>
          </p:cNvPicPr>
          <p:nvPr/>
        </p:nvPicPr>
        <p:blipFill>
          <a:blip r:embed="rId3" cstate="print"/>
          <a:srcRect l="25537" r="25362"/>
          <a:stretch>
            <a:fillRect/>
          </a:stretch>
        </p:blipFill>
        <p:spPr bwMode="auto">
          <a:xfrm flipH="1">
            <a:off x="2809251" y="3000160"/>
            <a:ext cx="3240959" cy="3328471"/>
          </a:xfrm>
          <a:prstGeom prst="rect">
            <a:avLst/>
          </a:prstGeom>
          <a:noFill/>
        </p:spPr>
      </p:pic>
      <p:sp>
        <p:nvSpPr>
          <p:cNvPr id="35" name="Овал 34"/>
          <p:cNvSpPr/>
          <p:nvPr/>
        </p:nvSpPr>
        <p:spPr>
          <a:xfrm>
            <a:off x="64551" y="466954"/>
            <a:ext cx="3000396" cy="2857520"/>
          </a:xfrm>
          <a:prstGeom prst="ellipse">
            <a:avLst/>
          </a:prstGeom>
          <a:solidFill>
            <a:schemeClr val="bg1"/>
          </a:solidFill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Человек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воплощает мечту в рабочий план или продукт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Овал 36"/>
          <p:cNvSpPr/>
          <p:nvPr/>
        </p:nvSpPr>
        <p:spPr>
          <a:xfrm>
            <a:off x="64551" y="466954"/>
            <a:ext cx="3000396" cy="2857520"/>
          </a:xfrm>
          <a:prstGeom prst="ellipse">
            <a:avLst/>
          </a:prstGeom>
          <a:solidFill>
            <a:schemeClr val="bg1"/>
          </a:solidFill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Метод эффективен для формирования умения регулировать своими эмоциями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" name="Picture 14" descr="https://im0-tub-ru.yandex.net/i?id=d5b2b79fbdea4818578b7baf090e7dc7&amp;n=33&amp;h=215&amp;w=138"/>
          <p:cNvPicPr>
            <a:picLocks noChangeAspect="1" noChangeArrowheads="1"/>
          </p:cNvPicPr>
          <p:nvPr/>
        </p:nvPicPr>
        <p:blipFill>
          <a:blip r:embed="rId2" cstate="print"/>
          <a:srcRect l="11111" r="19444" b="5062"/>
          <a:stretch>
            <a:fillRect/>
          </a:stretch>
        </p:blipFill>
        <p:spPr bwMode="auto">
          <a:xfrm>
            <a:off x="73392" y="260648"/>
            <a:ext cx="3009237" cy="38416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2430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8" grpId="0" animBg="1"/>
      <p:bldP spid="19" grpId="0" animBg="1"/>
      <p:bldP spid="20" grpId="0" animBg="1"/>
      <p:bldP spid="21" grpId="0" animBg="1"/>
      <p:bldP spid="24" grpId="0" animBg="1"/>
      <p:bldP spid="25" grpId="0" animBg="1"/>
      <p:bldP spid="26" grpId="0" animBg="1"/>
      <p:bldP spid="27" grpId="0" animBg="1"/>
      <p:bldP spid="35" grpId="0" animBg="1"/>
      <p:bldP spid="3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131840" y="1772816"/>
            <a:ext cx="2952328" cy="288032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Реалист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79512" y="3140968"/>
            <a:ext cx="3096344" cy="289407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Мечтатель</a:t>
            </a:r>
            <a:endParaRPr lang="ru-RU" sz="2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084168" y="3068960"/>
            <a:ext cx="2880320" cy="2808312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Критик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131840" y="1772816"/>
            <a:ext cx="2952328" cy="288032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Конструктивное мышление 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084168" y="3068960"/>
            <a:ext cx="2880320" cy="2808312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Критическое мышление 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79512" y="3140968"/>
            <a:ext cx="3096344" cy="288032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Конструированное мышление 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332656"/>
            <a:ext cx="8496944" cy="12961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Стратегия Диснея основана на том, чтобы каждому из названных героев дать возможность себя проявить.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7504" y="1772816"/>
            <a:ext cx="8856984" cy="48965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Креативное мышление</a:t>
            </a:r>
            <a:endParaRPr lang="ru-RU" sz="5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586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«Лови свой взгляд»</a:t>
            </a:r>
            <a:endParaRPr lang="ru-RU" sz="6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67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71543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    </a:t>
            </a:r>
            <a:r>
              <a:rPr lang="ru-RU" b="1" dirty="0" smtClean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Здесь</a:t>
            </a:r>
            <a:r>
              <a:rPr lang="ru-RU" b="1" dirty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, тем не менее, мы оглядываемся назад, но не стоим на месте. Мы стремимся вперед, открываем новые пути, беремся за новые </a:t>
            </a:r>
            <a:r>
              <a:rPr lang="ru-RU" b="1" dirty="0" smtClean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дела, </a:t>
            </a:r>
            <a:r>
              <a:rPr lang="ru-RU" b="1" dirty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потому что мы любопытны... и любопытство гонит нас по новым дорогам. Только вперед</a:t>
            </a:r>
            <a:r>
              <a:rPr lang="ru-RU" b="1" dirty="0" smtClean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.</a:t>
            </a:r>
          </a:p>
          <a:p>
            <a:pPr marL="0" indent="0" algn="r">
              <a:buNone/>
            </a:pP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Уолт Дисней  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Взгляд  вперед…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26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47664" y="1988840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019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849</TotalTime>
  <Words>234</Words>
  <Application>Microsoft Office PowerPoint</Application>
  <PresentationFormat>Экран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Взгляд  вперед… (мастер класс)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Взгляд  вперед…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Гыук</dc:creator>
  <cp:lastModifiedBy>user</cp:lastModifiedBy>
  <cp:revision>71</cp:revision>
  <dcterms:created xsi:type="dcterms:W3CDTF">2016-02-26T06:07:04Z</dcterms:created>
  <dcterms:modified xsi:type="dcterms:W3CDTF">2016-09-23T11:39:31Z</dcterms:modified>
</cp:coreProperties>
</file>