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  <p:sldId id="258" r:id="rId4"/>
    <p:sldId id="260" r:id="rId5"/>
    <p:sldId id="262" r:id="rId6"/>
    <p:sldId id="263" r:id="rId7"/>
    <p:sldId id="264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264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C8ADBA-3C02-481D-A510-39380B366CFD}" type="datetimeFigureOut">
              <a:rPr lang="ru-RU" smtClean="0"/>
              <a:t>27.09.2017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DBACCC-1386-4C68-9B3C-C7A288EDA2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97242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C8ADBA-3C02-481D-A510-39380B366CFD}" type="datetimeFigureOut">
              <a:rPr lang="ru-RU" smtClean="0"/>
              <a:t>27.09.2017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DBACCC-1386-4C68-9B3C-C7A288EDA2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50384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C8ADBA-3C02-481D-A510-39380B366CFD}" type="datetimeFigureOut">
              <a:rPr lang="ru-RU" smtClean="0"/>
              <a:t>27.09.2017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DBACCC-1386-4C68-9B3C-C7A288EDA2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01567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C8ADBA-3C02-481D-A510-39380B366CFD}" type="datetimeFigureOut">
              <a:rPr lang="ru-RU" smtClean="0"/>
              <a:t>27.09.2017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DBACCC-1386-4C68-9B3C-C7A288EDA2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66932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C8ADBA-3C02-481D-A510-39380B366CFD}" type="datetimeFigureOut">
              <a:rPr lang="ru-RU" smtClean="0"/>
              <a:t>27.09.2017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DBACCC-1386-4C68-9B3C-C7A288EDA2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88417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C8ADBA-3C02-481D-A510-39380B366CFD}" type="datetimeFigureOut">
              <a:rPr lang="ru-RU" smtClean="0"/>
              <a:t>27.09.2017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DBACCC-1386-4C68-9B3C-C7A288EDA2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92383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C8ADBA-3C02-481D-A510-39380B366CFD}" type="datetimeFigureOut">
              <a:rPr lang="ru-RU" smtClean="0"/>
              <a:t>27.09.2017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DBACCC-1386-4C68-9B3C-C7A288EDA2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75064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C8ADBA-3C02-481D-A510-39380B366CFD}" type="datetimeFigureOut">
              <a:rPr lang="ru-RU" smtClean="0"/>
              <a:t>27.09.2017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DBACCC-1386-4C68-9B3C-C7A288EDA2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57044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C8ADBA-3C02-481D-A510-39380B366CFD}" type="datetimeFigureOut">
              <a:rPr lang="ru-RU" smtClean="0"/>
              <a:t>27.09.2017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DBACCC-1386-4C68-9B3C-C7A288EDA2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82825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C8ADBA-3C02-481D-A510-39380B366CFD}" type="datetimeFigureOut">
              <a:rPr lang="ru-RU" smtClean="0"/>
              <a:t>27.09.2017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DBACCC-1386-4C68-9B3C-C7A288EDA2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41736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C8ADBA-3C02-481D-A510-39380B366CFD}" type="datetimeFigureOut">
              <a:rPr lang="ru-RU" smtClean="0"/>
              <a:t>27.09.2017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DBACCC-1386-4C68-9B3C-C7A288EDA2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58378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C8ADBA-3C02-481D-A510-39380B366CFD}" type="datetimeFigureOut">
              <a:rPr lang="ru-RU" smtClean="0"/>
              <a:t>27.09.2017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DBACCC-1386-4C68-9B3C-C7A288EDA2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07547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pn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pn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s://ds02.infourok.ru/uploads/ex/0bb9/0005ff28-c8420032/hello_html_320277c2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54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051612" y="2276872"/>
            <a:ext cx="7510518" cy="14157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  <a:latin typeface="Arial" panose="020B0604020202020204" pitchFamily="34" charset="0"/>
                <a:ea typeface="Microsoft JhengHei" panose="020B0604030504040204" pitchFamily="34" charset="-120"/>
                <a:cs typeface="Arial" panose="020B0604020202020204" pitchFamily="34" charset="0"/>
              </a:rPr>
              <a:t>Математика. 1 класс.</a:t>
            </a:r>
          </a:p>
          <a:p>
            <a:pPr algn="ctr"/>
            <a:endParaRPr lang="ru-RU" dirty="0" smtClean="0"/>
          </a:p>
          <a:p>
            <a:r>
              <a:rPr lang="ru-RU" sz="2800" dirty="0" smtClean="0">
                <a:solidFill>
                  <a:srgbClr val="0070C0"/>
                </a:solidFill>
              </a:rPr>
              <a:t>Тема урока: </a:t>
            </a:r>
            <a:r>
              <a:rPr lang="ru-RU" sz="2800" b="1" dirty="0" smtClean="0">
                <a:solidFill>
                  <a:srgbClr val="FF0000"/>
                </a:solidFill>
              </a:rPr>
              <a:t>Множество. Элементы множества.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364088" y="422108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7412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s://ds02.infourok.ru/uploads/ex/0bb9/0005ff28-c8420032/hello_html_320277c2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clipart-library.com/img/1759962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947100">
            <a:off x="740458" y="1873693"/>
            <a:ext cx="1696577" cy="18781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http://clipart-library.com/img/1759962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947100">
            <a:off x="3044715" y="1513653"/>
            <a:ext cx="1696577" cy="18781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6" descr="http://clipart-library.com/img/1759962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947100">
            <a:off x="6213067" y="3745900"/>
            <a:ext cx="1696577" cy="18781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6" descr="http://clipart-library.com/img/1759962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947100">
            <a:off x="5675270" y="1081605"/>
            <a:ext cx="1696577" cy="18781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://img-fotki.yandex.ru/get/4808/200418627.7/0_1077ad_349abed8_orig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087951">
            <a:off x="1663847" y="4213594"/>
            <a:ext cx="1329461" cy="14153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8" descr="http://img-fotki.yandex.ru/get/4808/200418627.7/0_1077ad_349abed8_orig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087951">
            <a:off x="3990664" y="3001052"/>
            <a:ext cx="1329461" cy="14153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8" descr="http://img-fotki.yandex.ru/get/4808/200418627.7/0_1077ad_349abed8_orig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087951">
            <a:off x="5047095" y="4434798"/>
            <a:ext cx="1329461" cy="14153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8" descr="http://img-fotki.yandex.ru/get/4808/200418627.7/0_1077ad_349abed8_orig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087951">
            <a:off x="6899453" y="1918131"/>
            <a:ext cx="1329461" cy="14153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8" descr="http://img-fotki.yandex.ru/get/4808/200418627.7/0_1077ad_349abed8_orig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207488">
            <a:off x="2189236" y="2111510"/>
            <a:ext cx="1329461" cy="14153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5" name="Прямая соединительная линия 4"/>
          <p:cNvCxnSpPr/>
          <p:nvPr/>
        </p:nvCxnSpPr>
        <p:spPr>
          <a:xfrm>
            <a:off x="3949283" y="3284447"/>
            <a:ext cx="622717" cy="1092150"/>
          </a:xfrm>
          <a:prstGeom prst="line">
            <a:avLst/>
          </a:prstGeom>
          <a:ln w="38100" cmpd="sng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>
            <a:off x="1489176" y="3830522"/>
            <a:ext cx="629550" cy="1353450"/>
          </a:xfrm>
          <a:prstGeom prst="line">
            <a:avLst/>
          </a:prstGeom>
          <a:ln w="38100" cmpd="sng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 flipH="1">
            <a:off x="6158806" y="3068960"/>
            <a:ext cx="218652" cy="1432489"/>
          </a:xfrm>
          <a:prstGeom prst="line">
            <a:avLst/>
          </a:prstGeom>
          <a:ln w="38100" cmpd="sng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 flipH="1">
            <a:off x="7203277" y="2917506"/>
            <a:ext cx="218655" cy="1151279"/>
          </a:xfrm>
          <a:prstGeom prst="line">
            <a:avLst/>
          </a:prstGeom>
          <a:ln w="38100" cmpd="sng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Дуга 22"/>
          <p:cNvSpPr/>
          <p:nvPr/>
        </p:nvSpPr>
        <p:spPr>
          <a:xfrm rot="1064811">
            <a:off x="2125578" y="1648621"/>
            <a:ext cx="1412591" cy="2330870"/>
          </a:xfrm>
          <a:prstGeom prst="arc">
            <a:avLst>
              <a:gd name="adj1" fmla="val 16200000"/>
              <a:gd name="adj2" fmla="val 16134401"/>
            </a:avLst>
          </a:prstGeom>
          <a:ln w="38100" cmpd="sng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29816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3" grpId="1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s://ds02.infourok.ru/uploads/ex/0bb9/0005ff28-c8420032/hello_html_320277c2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clipart-library.com/img/1759962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947100">
            <a:off x="740458" y="1873693"/>
            <a:ext cx="1696577" cy="18781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http://clipart-library.com/img/1759962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947100">
            <a:off x="3044715" y="1513653"/>
            <a:ext cx="1696577" cy="18781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6" descr="http://clipart-library.com/img/1759962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947100">
            <a:off x="6213067" y="3745900"/>
            <a:ext cx="1696577" cy="18781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6" descr="http://clipart-library.com/img/1759962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947100">
            <a:off x="5675270" y="1081605"/>
            <a:ext cx="1696577" cy="18781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://img-fotki.yandex.ru/get/4808/200418627.7/0_1077ad_349abed8_orig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087951">
            <a:off x="1663847" y="4213594"/>
            <a:ext cx="1329461" cy="14153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8" descr="http://img-fotki.yandex.ru/get/4808/200418627.7/0_1077ad_349abed8_orig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087951">
            <a:off x="3990664" y="3001052"/>
            <a:ext cx="1329461" cy="14153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8" descr="http://img-fotki.yandex.ru/get/4808/200418627.7/0_1077ad_349abed8_orig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087951">
            <a:off x="5047095" y="4434798"/>
            <a:ext cx="1329461" cy="14153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8" descr="http://img-fotki.yandex.ru/get/4808/200418627.7/0_1077ad_349abed8_orig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087951">
            <a:off x="6899453" y="1918131"/>
            <a:ext cx="1329461" cy="14153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8" descr="http://img-fotki.yandex.ru/get/4808/200418627.7/0_1077ad_349abed8_orig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207488">
            <a:off x="2189236" y="2111510"/>
            <a:ext cx="1329461" cy="14153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5" name="Прямая соединительная линия 4"/>
          <p:cNvCxnSpPr/>
          <p:nvPr/>
        </p:nvCxnSpPr>
        <p:spPr>
          <a:xfrm>
            <a:off x="3949283" y="3284447"/>
            <a:ext cx="622717" cy="1092150"/>
          </a:xfrm>
          <a:prstGeom prst="line">
            <a:avLst/>
          </a:prstGeom>
          <a:ln w="38100" cmpd="sng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>
            <a:off x="1489176" y="3830522"/>
            <a:ext cx="629550" cy="1353450"/>
          </a:xfrm>
          <a:prstGeom prst="line">
            <a:avLst/>
          </a:prstGeom>
          <a:ln w="38100" cmpd="sng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 flipH="1">
            <a:off x="6158806" y="3068960"/>
            <a:ext cx="218652" cy="1432489"/>
          </a:xfrm>
          <a:prstGeom prst="line">
            <a:avLst/>
          </a:prstGeom>
          <a:ln w="38100" cmpd="sng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 flipH="1">
            <a:off x="7203277" y="2917506"/>
            <a:ext cx="218655" cy="1151279"/>
          </a:xfrm>
          <a:prstGeom prst="line">
            <a:avLst/>
          </a:prstGeom>
          <a:ln w="38100" cmpd="sng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Дуга 22"/>
          <p:cNvSpPr/>
          <p:nvPr/>
        </p:nvSpPr>
        <p:spPr>
          <a:xfrm rot="1064811">
            <a:off x="2125578" y="1648621"/>
            <a:ext cx="1412591" cy="2330870"/>
          </a:xfrm>
          <a:prstGeom prst="arc">
            <a:avLst>
              <a:gd name="adj1" fmla="val 16200000"/>
              <a:gd name="adj2" fmla="val 16134401"/>
            </a:avLst>
          </a:prstGeom>
          <a:ln w="38100" cmpd="sng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7" name="Picture 6" descr="http://clipart-library.com/img/1759962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947100">
            <a:off x="2748365" y="3982190"/>
            <a:ext cx="1696577" cy="18781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458889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s://ds02.infourok.ru/uploads/ex/0bb9/0005ff28-c8420032/hello_html_320277c2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http://www.playcast.ru/uploads/2015/05/22/13698036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9300051">
            <a:off x="-91472" y="1674957"/>
            <a:ext cx="3168352" cy="19485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://cliparts.co/cliparts/XyT/k8g/XyTk8gpiE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85275" y="3817138"/>
            <a:ext cx="2452970" cy="22965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http://gallery.yopriceville.com/var/albums/Free-Clipart-Pictures/School-Clipart/Wooden_Ruler_Transparent_PNG_Vector_Clipart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99792" y="2672916"/>
            <a:ext cx="4398174" cy="7560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 descr="http://manionline.ru/nwuxecsh/7624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71569">
            <a:off x="6353300" y="3629363"/>
            <a:ext cx="1489334" cy="1976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2" name="Picture 10" descr="https://fs00.infourok.ru/images/doc/223/22884/1/hello_html_m17da0040.pn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88313" y="3817138"/>
            <a:ext cx="1621132" cy="20656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453245" y="1196752"/>
            <a:ext cx="662473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МНОЖЕСТВО</a:t>
            </a:r>
          </a:p>
          <a:p>
            <a:pPr algn="ctr"/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школьных принадлежностей</a:t>
            </a:r>
            <a:endParaRPr lang="ru-RU" sz="3200" b="1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239359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2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s://ds02.infourok.ru/uploads/ex/0bb9/0005ff28-c8420032/hello_html_320277c2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453245" y="1196752"/>
            <a:ext cx="662473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МНОЖЕСТВО</a:t>
            </a:r>
          </a:p>
          <a:p>
            <a:pPr algn="ctr"/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игрушек</a:t>
            </a:r>
            <a:endParaRPr lang="ru-RU" sz="3200" b="1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124" name="Picture 4" descr="http://www.urltarget.com/images/board-game-ludo-mensch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71345" y="3904581"/>
            <a:ext cx="3048000" cy="20145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8" name="Picture 8" descr="https://chinacart.ru/information/albimg/full/1160227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61759" y="2311508"/>
            <a:ext cx="2207708" cy="1579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2" name="Picture 12" descr="http://i14.beon.ru/97/85/1298597/33/38996733/speede.jpe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71345" y="1858987"/>
            <a:ext cx="1930053" cy="19300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4" name="Picture 14" descr="http://pngimg.com/uploads/spinner/spinner_PNG44.pn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00192" y="1771227"/>
            <a:ext cx="2283699" cy="21055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6" name="Picture 16" descr="http://funforkids.ru/pictures/doll01/doll01102.pn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03570" y="3918830"/>
            <a:ext cx="1931793" cy="29391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051096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2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s://ds02.infourok.ru/uploads/ex/0bb9/0005ff28-c8420032/hello_html_320277c2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http://www.playcast.ru/uploads/2015/05/22/13698036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9300051">
            <a:off x="-91472" y="1674957"/>
            <a:ext cx="3168352" cy="19485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://cliparts.co/cliparts/XyT/k8g/XyTk8gpiE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85275" y="3817138"/>
            <a:ext cx="2452970" cy="22965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http://gallery.yopriceville.com/var/albums/Free-Clipart-Pictures/School-Clipart/Wooden_Ruler_Transparent_PNG_Vector_Clipart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99792" y="2672916"/>
            <a:ext cx="4398174" cy="7560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 descr="http://manionline.ru/nwuxecsh/7624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71569">
            <a:off x="6353300" y="3629363"/>
            <a:ext cx="1489334" cy="1976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2" name="Picture 10" descr="https://fs00.infourok.ru/images/doc/223/22884/1/hello_html_m17da0040.pn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88313" y="3817138"/>
            <a:ext cx="1621132" cy="20656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453245" y="886357"/>
            <a:ext cx="662473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МНОЖЕСТВО</a:t>
            </a:r>
          </a:p>
          <a:p>
            <a:pPr algn="ctr"/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школьных принадлежностей</a:t>
            </a:r>
            <a:endParaRPr lang="ru-RU" sz="3200" b="1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Дуга 2"/>
          <p:cNvSpPr/>
          <p:nvPr/>
        </p:nvSpPr>
        <p:spPr>
          <a:xfrm rot="1130171">
            <a:off x="877946" y="731377"/>
            <a:ext cx="1507448" cy="3981852"/>
          </a:xfrm>
          <a:prstGeom prst="arc">
            <a:avLst>
              <a:gd name="adj1" fmla="val 16200000"/>
              <a:gd name="adj2" fmla="val 16083043"/>
            </a:avLst>
          </a:prstGeom>
          <a:ln w="38100" cmpd="sng">
            <a:solidFill>
              <a:schemeClr val="accent4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2857401" y="1864022"/>
            <a:ext cx="381642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ЭЛЕМЕНТ</a:t>
            </a:r>
          </a:p>
          <a:p>
            <a:pPr algn="ctr"/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МНОЖЕСТВА</a:t>
            </a:r>
            <a:endParaRPr lang="ru-RU" sz="24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>
            <a:off x="2411760" y="2279520"/>
            <a:ext cx="1368152" cy="0"/>
          </a:xfrm>
          <a:prstGeom prst="line">
            <a:avLst/>
          </a:prstGeom>
          <a:ln w="38100" cmpd="sng">
            <a:solidFill>
              <a:schemeClr val="accent4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872462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9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s://ds02.infourok.ru/uploads/ex/0bb9/0005ff28-c8420032/hello_html_320277c2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453245" y="1196752"/>
            <a:ext cx="662473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МНОЖЕСТВО</a:t>
            </a:r>
          </a:p>
          <a:p>
            <a:pPr algn="ctr"/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игрушек</a:t>
            </a:r>
            <a:endParaRPr lang="ru-RU" sz="3200" b="1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124" name="Picture 4" descr="http://www.urltarget.com/images/board-game-ludo-mensch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2862" y="4149080"/>
            <a:ext cx="3048000" cy="20145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8" name="Picture 8" descr="https://chinacart.ru/information/albimg/full/1160227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61759" y="2311508"/>
            <a:ext cx="2207708" cy="1579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2" name="Picture 12" descr="http://i14.beon.ru/97/85/1298597/33/38996733/speede.jpe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71345" y="1858987"/>
            <a:ext cx="1930053" cy="19300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4" name="Picture 14" descr="http://pngimg.com/uploads/spinner/spinner_PNG44.pn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00192" y="1771227"/>
            <a:ext cx="2283699" cy="21055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6" name="Picture 16" descr="http://funforkids.ru/pictures/doll01/doll01102.pn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99715" y="3823340"/>
            <a:ext cx="1931793" cy="29391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Дуга 2"/>
          <p:cNvSpPr/>
          <p:nvPr/>
        </p:nvSpPr>
        <p:spPr>
          <a:xfrm>
            <a:off x="6084168" y="1556792"/>
            <a:ext cx="2664295" cy="2727977"/>
          </a:xfrm>
          <a:prstGeom prst="arc">
            <a:avLst>
              <a:gd name="adj1" fmla="val 16200000"/>
              <a:gd name="adj2" fmla="val 16183602"/>
            </a:avLst>
          </a:prstGeom>
          <a:ln w="38100" cmpd="sng">
            <a:solidFill>
              <a:schemeClr val="accent4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5624705" y="4877425"/>
            <a:ext cx="241085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ЭЛЕМЕНТ</a:t>
            </a:r>
          </a:p>
          <a:p>
            <a:pPr algn="ctr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МНОЖЕСТВА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 flipH="1">
            <a:off x="7236296" y="3891108"/>
            <a:ext cx="205745" cy="1122068"/>
          </a:xfrm>
          <a:prstGeom prst="line">
            <a:avLst/>
          </a:prstGeom>
          <a:ln w="38100" cmpd="sng">
            <a:solidFill>
              <a:schemeClr val="accent4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055584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9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83</TotalTime>
  <Words>27</Words>
  <Application>Microsoft Office PowerPoint</Application>
  <PresentationFormat>Экран (4:3)</PresentationFormat>
  <Paragraphs>15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2" baseType="lpstr">
      <vt:lpstr>Microsoft JhengHei</vt:lpstr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sl</dc:creator>
  <cp:lastModifiedBy>User</cp:lastModifiedBy>
  <cp:revision>9</cp:revision>
  <dcterms:created xsi:type="dcterms:W3CDTF">2017-09-24T08:37:47Z</dcterms:created>
  <dcterms:modified xsi:type="dcterms:W3CDTF">2017-09-27T11:40:42Z</dcterms:modified>
</cp:coreProperties>
</file>