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7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22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 bright="-19000" contrast="37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8640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День Наума Грамотника</a:t>
            </a:r>
            <a:endParaRPr lang="ru-RU" sz="6600" b="1" dirty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1.-Икона-Наума7677693.jpg"/>
          <p:cNvPicPr>
            <a:picLocks noChangeAspect="1"/>
          </p:cNvPicPr>
          <p:nvPr/>
        </p:nvPicPr>
        <p:blipFill>
          <a:blip r:embed="rId2" cstate="print"/>
          <a:srcRect t="1377" r="2114" b="3607"/>
          <a:stretch>
            <a:fillRect/>
          </a:stretch>
        </p:blipFill>
        <p:spPr>
          <a:xfrm>
            <a:off x="2555776" y="1556792"/>
            <a:ext cx="4104456" cy="4968552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32656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  <a:latin typeface="Arial Black" pitchFamily="34" charset="0"/>
              </a:rPr>
              <a:t>УГАДАЙ БУКВУ</a:t>
            </a:r>
            <a:endParaRPr lang="ru-RU" sz="60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39752" y="610136"/>
            <a:ext cx="4174541" cy="6247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0" dirty="0" smtClean="0">
                <a:solidFill>
                  <a:srgbClr val="002060"/>
                </a:solidFill>
                <a:latin typeface="Arial Black" pitchFamily="34" charset="0"/>
              </a:rPr>
              <a:t>В</a:t>
            </a:r>
            <a:endParaRPr lang="ru-RU" sz="400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4" name="Солнце 3"/>
          <p:cNvSpPr/>
          <p:nvPr/>
        </p:nvSpPr>
        <p:spPr>
          <a:xfrm>
            <a:off x="2627784" y="2348880"/>
            <a:ext cx="4824536" cy="3960440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74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052736"/>
            <a:ext cx="9144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i="1" dirty="0" smtClean="0">
                <a:solidFill>
                  <a:srgbClr val="7030A0"/>
                </a:solidFill>
                <a:latin typeface="Arial Black" pitchFamily="34" charset="0"/>
              </a:rPr>
              <a:t>Угадай </a:t>
            </a:r>
          </a:p>
          <a:p>
            <a:pPr algn="ctr"/>
            <a:r>
              <a:rPr lang="ru-RU" sz="9600" i="1" dirty="0" smtClean="0">
                <a:solidFill>
                  <a:srgbClr val="7030A0"/>
                </a:solidFill>
                <a:latin typeface="Arial Black" pitchFamily="34" charset="0"/>
              </a:rPr>
              <a:t>сказочного </a:t>
            </a:r>
          </a:p>
          <a:p>
            <a:pPr algn="ctr"/>
            <a:r>
              <a:rPr lang="ru-RU" sz="9600" i="1" dirty="0" smtClean="0">
                <a:solidFill>
                  <a:srgbClr val="7030A0"/>
                </a:solidFill>
                <a:latin typeface="Arial Black" pitchFamily="34" charset="0"/>
              </a:rPr>
              <a:t>героя</a:t>
            </a:r>
            <a:endParaRPr lang="ru-RU" sz="9600" i="1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ain_765153_original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7882" y="0"/>
            <a:ext cx="8068235" cy="6858000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b2676888a9b4a12ec49071f9305cb93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15616" y="-15726"/>
            <a:ext cx="6896987" cy="6873726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arevna_9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568" y="1"/>
            <a:ext cx="7499433" cy="6858000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3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51720" y="0"/>
            <a:ext cx="4572000" cy="6858000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51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zE0R34eRNk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81714" y="0"/>
            <a:ext cx="6580572" cy="6858000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jpg_2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954" r="18133"/>
          <a:stretch>
            <a:fillRect/>
          </a:stretch>
        </p:blipFill>
        <p:spPr>
          <a:xfrm>
            <a:off x="1547664" y="0"/>
            <a:ext cx="6480720" cy="6858000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960396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17240"/>
            <a:ext cx="6840760" cy="6840760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0866_big_133060046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J3UqQMc7BA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413217306_44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90750" y="23812"/>
            <a:ext cx="4762500" cy="6810375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.jpg"/>
          <p:cNvPicPr>
            <a:picLocks noChangeAspect="1"/>
          </p:cNvPicPr>
          <p:nvPr/>
        </p:nvPicPr>
        <p:blipFill>
          <a:blip r:embed="rId3" cstate="print"/>
          <a:srcRect r="19015"/>
          <a:stretch>
            <a:fillRect/>
          </a:stretch>
        </p:blipFill>
        <p:spPr>
          <a:xfrm>
            <a:off x="1619672" y="260648"/>
            <a:ext cx="5269787" cy="6858000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060848"/>
            <a:ext cx="9144000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15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Молодцы!</a:t>
            </a:r>
            <a:endParaRPr lang="ru-RU" sz="115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74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864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  <a:latin typeface="Arial Black" pitchFamily="34" charset="0"/>
              </a:rPr>
              <a:t>УГАДАЙ БУКВУ</a:t>
            </a:r>
            <a:endParaRPr lang="ru-RU" sz="60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39752" y="610136"/>
            <a:ext cx="3096344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0" dirty="0" smtClean="0">
                <a:solidFill>
                  <a:srgbClr val="FF0000"/>
                </a:solidFill>
                <a:latin typeface="Arial Black" pitchFamily="34" charset="0"/>
              </a:rPr>
              <a:t>А</a:t>
            </a:r>
            <a:endParaRPr lang="ru-RU" sz="40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" name="Солнце 4"/>
          <p:cNvSpPr/>
          <p:nvPr/>
        </p:nvSpPr>
        <p:spPr>
          <a:xfrm>
            <a:off x="3059832" y="2636912"/>
            <a:ext cx="4392488" cy="3861048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3" cstate="print"/>
          <a:stretch>
            <a:fillRect/>
          </a:stretch>
        </p:blipFill>
        <p:spPr>
          <a:xfrm>
            <a:off x="8604448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74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  <a:latin typeface="Arial Black" pitchFamily="34" charset="0"/>
              </a:rPr>
              <a:t>УГАДАЙ БУКВУ</a:t>
            </a:r>
            <a:endParaRPr lang="ru-RU" sz="60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99792" y="610136"/>
            <a:ext cx="36004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0" dirty="0" smtClean="0">
                <a:solidFill>
                  <a:srgbClr val="002060"/>
                </a:solidFill>
                <a:latin typeface="Arial Black" pitchFamily="34" charset="0"/>
              </a:rPr>
              <a:t>К</a:t>
            </a:r>
            <a:endParaRPr lang="ru-RU" sz="400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5" name="Солнце 4"/>
          <p:cNvSpPr/>
          <p:nvPr/>
        </p:nvSpPr>
        <p:spPr>
          <a:xfrm>
            <a:off x="3419872" y="764704"/>
            <a:ext cx="4536504" cy="4248472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3" cstate="print"/>
          <a:stretch>
            <a:fillRect/>
          </a:stretch>
        </p:blipFill>
        <p:spPr>
          <a:xfrm>
            <a:off x="8676456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10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  <a:latin typeface="Arial Black" pitchFamily="34" charset="0"/>
              </a:rPr>
              <a:t>УГАДАЙ БУКВУ</a:t>
            </a:r>
            <a:endParaRPr lang="ru-RU" sz="60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99792" y="610136"/>
            <a:ext cx="3546384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0" dirty="0" smtClean="0">
                <a:solidFill>
                  <a:srgbClr val="FF0000"/>
                </a:solidFill>
                <a:latin typeface="Arial Black" pitchFamily="34" charset="0"/>
              </a:rPr>
              <a:t>О</a:t>
            </a:r>
            <a:endParaRPr lang="ru-RU" sz="40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" name="Солнце 4"/>
          <p:cNvSpPr/>
          <p:nvPr/>
        </p:nvSpPr>
        <p:spPr>
          <a:xfrm>
            <a:off x="2987824" y="2204864"/>
            <a:ext cx="4536504" cy="4176464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74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  <a:latin typeface="Arial Black" pitchFamily="34" charset="0"/>
              </a:rPr>
              <a:t>УГАДАЙ БУКВУ</a:t>
            </a:r>
            <a:endParaRPr lang="ru-RU" sz="60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67744" y="610136"/>
            <a:ext cx="4482317" cy="6247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0" dirty="0" smtClean="0">
                <a:solidFill>
                  <a:srgbClr val="002060"/>
                </a:solidFill>
                <a:latin typeface="Arial Black" pitchFamily="34" charset="0"/>
              </a:rPr>
              <a:t>Д</a:t>
            </a:r>
            <a:endParaRPr lang="ru-RU" sz="400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5" name="Солнце 4"/>
          <p:cNvSpPr/>
          <p:nvPr/>
        </p:nvSpPr>
        <p:spPr>
          <a:xfrm>
            <a:off x="3131840" y="2465512"/>
            <a:ext cx="4680520" cy="4392488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74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5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32656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  <a:latin typeface="Arial Black" pitchFamily="34" charset="0"/>
              </a:rPr>
              <a:t>УГАДАЙ БУКВУ</a:t>
            </a:r>
            <a:endParaRPr lang="ru-RU" sz="60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99792" y="610136"/>
            <a:ext cx="3631122" cy="6247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0" dirty="0" smtClean="0">
                <a:solidFill>
                  <a:srgbClr val="FF0000"/>
                </a:solidFill>
                <a:latin typeface="Arial Black" pitchFamily="34" charset="0"/>
              </a:rPr>
              <a:t>У</a:t>
            </a:r>
            <a:endParaRPr lang="ru-RU" sz="40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" name="Солнце 3"/>
          <p:cNvSpPr/>
          <p:nvPr/>
        </p:nvSpPr>
        <p:spPr>
          <a:xfrm>
            <a:off x="1835696" y="2564904"/>
            <a:ext cx="4248472" cy="374441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74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32656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  <a:latin typeface="Arial Black" pitchFamily="34" charset="0"/>
              </a:rPr>
              <a:t>УГАДАЙ БУКВУ</a:t>
            </a:r>
            <a:endParaRPr lang="ru-RU" sz="60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67744" y="610136"/>
            <a:ext cx="4458272" cy="6247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0" dirty="0" smtClean="0">
                <a:solidFill>
                  <a:srgbClr val="FF0000"/>
                </a:solidFill>
                <a:latin typeface="Arial Black" pitchFamily="34" charset="0"/>
              </a:rPr>
              <a:t>И</a:t>
            </a:r>
            <a:endParaRPr lang="ru-RU" sz="40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" name="Солнце 3"/>
          <p:cNvSpPr/>
          <p:nvPr/>
        </p:nvSpPr>
        <p:spPr>
          <a:xfrm>
            <a:off x="2627784" y="1844824"/>
            <a:ext cx="4896544" cy="4752528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74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32656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  <a:latin typeface="Arial Black" pitchFamily="34" charset="0"/>
              </a:rPr>
              <a:t>УГАДАЙ БУКВУ</a:t>
            </a:r>
            <a:endParaRPr lang="ru-RU" sz="60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55776" y="610136"/>
            <a:ext cx="3889206" cy="6247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0" dirty="0" smtClean="0">
                <a:solidFill>
                  <a:srgbClr val="002060"/>
                </a:solidFill>
                <a:latin typeface="Arial Black" pitchFamily="34" charset="0"/>
              </a:rPr>
              <a:t>Р</a:t>
            </a:r>
            <a:endParaRPr lang="ru-RU" sz="400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4" name="Солнце 3"/>
          <p:cNvSpPr/>
          <p:nvPr/>
        </p:nvSpPr>
        <p:spPr>
          <a:xfrm>
            <a:off x="2627784" y="2492896"/>
            <a:ext cx="4680520" cy="3816424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74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32</Words>
  <Application>Microsoft Office PowerPoint</Application>
  <PresentationFormat>Экран (4:3)</PresentationFormat>
  <Paragraphs>21</Paragraphs>
  <Slides>22</Slides>
  <Notes>0</Notes>
  <HiddenSlides>0</HiddenSlides>
  <MMClips>9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14</cp:revision>
  <dcterms:created xsi:type="dcterms:W3CDTF">2016-12-11T13:10:02Z</dcterms:created>
  <dcterms:modified xsi:type="dcterms:W3CDTF">2016-12-11T15:28:28Z</dcterms:modified>
</cp:coreProperties>
</file>