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9" r:id="rId5"/>
    <p:sldId id="261" r:id="rId6"/>
    <p:sldId id="263" r:id="rId7"/>
    <p:sldId id="270" r:id="rId8"/>
    <p:sldId id="264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16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9;&#1095;&#1077;&#1073;&#1085;&#1099;&#1077;\7%20&#1082;&#1083;&#1072;&#1089;&#1089;\&#1059;&#1088;&#1086;&#1082;&#1080;%20&#1087;&#1086;%20&#1060;&#1043;&#1054;&#1057;\&#1059;&#1088;.%205%20&#1055;&#1088;&#1077;&#1076;&#1089;&#1090;&#1072;&#1074;&#1083;&#1077;&#1085;&#1080;&#1077;%20&#1080;&#1085;&#1092;&#1086;&#1088;&#1084;&#1072;&#1094;&#1080;&#1080;.%20&#1044;&#1080;&#1089;&#1082;&#1088;&#1077;&#1090;&#1085;&#1072;&#1103;%20&#1092;&#1086;&#1088;&#1084;&#1072;%20&#1087;&#1088;&#1077;&#1076;&#1089;&#1090;&#1072;&#1074;&#1083;&#1077;&#1085;&#1080;&#1103;%20&#1080;&#1085;&#1092;&#1086;&#1088;&#1084;&#1072;&#1094;&#1080;&#1080;\&#1060;&#1080;&#1083;&#1100;&#1084;1.wmv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Домашнее задание: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642910" y="2071678"/>
            <a:ext cx="4357718" cy="29289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5400" b="1" dirty="0" smtClean="0">
                <a:solidFill>
                  <a:srgbClr val="581680"/>
                </a:solidFill>
              </a:rPr>
              <a:t>§ 1.4, 1.5 </a:t>
            </a:r>
          </a:p>
        </p:txBody>
      </p:sp>
      <p:pic>
        <p:nvPicPr>
          <p:cNvPr id="7" name="Picture 6" descr="Информатика : учебник для 7 клас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85926"/>
            <a:ext cx="2829761" cy="407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Вспомни  историю хранения информации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0" y="785794"/>
            <a:ext cx="9144000" cy="4286280"/>
          </a:xfrm>
          <a:prstGeom prst="rightArrow">
            <a:avLst>
              <a:gd name="adj1" fmla="val 50000"/>
              <a:gd name="adj2" fmla="val 11846"/>
            </a:avLst>
          </a:prstGeom>
          <a:solidFill>
            <a:srgbClr val="5816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Русский Экспресс / США / Национальные парки США / Арки, штат Юта"/>
          <p:cNvPicPr>
            <a:picLocks noChangeAspect="1" noChangeArrowheads="1"/>
          </p:cNvPicPr>
          <p:nvPr/>
        </p:nvPicPr>
        <p:blipFill>
          <a:blip r:embed="rId2" cstate="print"/>
          <a:srcRect r="28528" b="30986"/>
          <a:stretch>
            <a:fillRect/>
          </a:stretch>
        </p:blipFill>
        <p:spPr bwMode="auto">
          <a:xfrm>
            <a:off x="1428728" y="1285860"/>
            <a:ext cx="6447737" cy="4572032"/>
          </a:xfrm>
          <a:prstGeom prst="rect">
            <a:avLst/>
          </a:prstGeom>
          <a:noFill/>
        </p:spPr>
      </p:pic>
      <p:pic>
        <p:nvPicPr>
          <p:cNvPr id="1028" name="Picture 4" descr="Компьютер научили пошлить &quot; Высокие технолог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428736"/>
            <a:ext cx="4286280" cy="5157824"/>
          </a:xfrm>
          <a:prstGeom prst="rect">
            <a:avLst/>
          </a:prstGeom>
          <a:noFill/>
        </p:spPr>
      </p:pic>
      <p:pic>
        <p:nvPicPr>
          <p:cNvPr id="1032" name="Picture 8" descr="В Египте найдены порт и древнейшие папирусы Apxe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214422"/>
            <a:ext cx="6038850" cy="4972050"/>
          </a:xfrm>
          <a:prstGeom prst="rect">
            <a:avLst/>
          </a:prstGeom>
          <a:noFill/>
        </p:spPr>
      </p:pic>
      <p:pic>
        <p:nvPicPr>
          <p:cNvPr id="1034" name="Picture 10" descr="Тег &quot;Вадим Колесниченко&quot; Русскоязычная Украина - Вост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1285860"/>
            <a:ext cx="5715000" cy="508635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4143380"/>
            <a:ext cx="20892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Наскальные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рисунки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4143380"/>
            <a:ext cx="21630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Клинопись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глиняных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дощечках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4810" y="4143380"/>
            <a:ext cx="22820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Иероглифы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папирусах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72264" y="4143380"/>
            <a:ext cx="21804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Алфавитное 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письмо на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бумаге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28596" y="428604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Способы представления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информации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0.37899 -0.0944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15746 -0.1578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05312 -0.11319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29948 -0.1319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Тема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части урока: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2145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5816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Представление информации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58168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7410" name="Picture 2" descr="буквы - Схемы в рабо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857628"/>
            <a:ext cx="1428760" cy="1702862"/>
          </a:xfrm>
          <a:prstGeom prst="rect">
            <a:avLst/>
          </a:prstGeom>
          <a:noFill/>
        </p:spPr>
      </p:pic>
      <p:pic>
        <p:nvPicPr>
          <p:cNvPr id="17412" name="Picture 4" descr="Трафареты ИЕРОГЛИФ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929066"/>
            <a:ext cx="1500198" cy="1500198"/>
          </a:xfrm>
          <a:prstGeom prst="rect">
            <a:avLst/>
          </a:prstGeom>
          <a:noFill/>
        </p:spPr>
      </p:pic>
      <p:pic>
        <p:nvPicPr>
          <p:cNvPr id="17416" name="Picture 8" descr="http://img0.liveinternet.ru/images/attach/c/4/80/439/80439018_naskalnii_risu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786190"/>
            <a:ext cx="1877928" cy="1933571"/>
          </a:xfrm>
          <a:prstGeom prst="rect">
            <a:avLst/>
          </a:prstGeom>
          <a:noFill/>
        </p:spPr>
      </p:pic>
      <p:pic>
        <p:nvPicPr>
          <p:cNvPr id="17418" name="Picture 10" descr="Формы египетские иероглифы, Уроки фотошоп - Видеоуроки фотошоп - Photosh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3929066"/>
            <a:ext cx="357189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на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этапе урока: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328850" cy="6857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Повторить: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1571612"/>
            <a:ext cx="4572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способы представления информации.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3643314"/>
            <a:ext cx="2928958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Изучить новые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3643314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002060"/>
                </a:solidFill>
              </a:rPr>
              <a:t>термины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Работа с учебником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434" name="Picture 2" descr="Учебник для учащихся 1 класса, с. 24-27 Л. А. Ефросинина. . Литературное чтение: Рабочая тетрадь для учащихся 1 класса, с. 13-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298"/>
            <a:ext cx="5286412" cy="5029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Узнай об одной из форм представления информации.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85720" y="2000240"/>
            <a:ext cx="8534435" cy="2481264"/>
            <a:chOff x="285720" y="1571612"/>
            <a:chExt cx="8534435" cy="2481264"/>
          </a:xfrm>
        </p:grpSpPr>
        <p:pic>
          <p:nvPicPr>
            <p:cNvPr id="2050" name="Picture 2" descr="СУПЕР DISC, САЛОН ДИСКОВ"/>
            <p:cNvPicPr>
              <a:picLocks noChangeAspect="1" noChangeArrowheads="1"/>
            </p:cNvPicPr>
            <p:nvPr/>
          </p:nvPicPr>
          <p:blipFill>
            <a:blip r:embed="rId2" cstate="print"/>
            <a:srcRect l="13636" r="11364"/>
            <a:stretch>
              <a:fillRect/>
            </a:stretch>
          </p:blipFill>
          <p:spPr bwMode="auto">
            <a:xfrm>
              <a:off x="285720" y="1928802"/>
              <a:ext cx="1714512" cy="1714512"/>
            </a:xfrm>
            <a:prstGeom prst="rect">
              <a:avLst/>
            </a:prstGeom>
            <a:noFill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4464" r="4017"/>
            <a:stretch>
              <a:fillRect/>
            </a:stretch>
          </p:blipFill>
          <p:spPr bwMode="auto">
            <a:xfrm>
              <a:off x="2143108" y="1571612"/>
              <a:ext cx="2928958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6380" y="1785926"/>
              <a:ext cx="3533775" cy="226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части урока: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1428736"/>
            <a:ext cx="5535618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5816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Дискретная форма 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5816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представления 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5816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информации</a:t>
            </a:r>
            <a:endParaRPr lang="ru-RU" sz="4800" b="1" spc="50" dirty="0">
              <a:ln w="11430"/>
              <a:solidFill>
                <a:srgbClr val="5816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643446"/>
            <a:ext cx="2553225" cy="155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 descr="Билет 1 Что такое &quot;информация&quot; - страница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857760"/>
            <a:ext cx="2886075" cy="1371601"/>
          </a:xfrm>
          <a:prstGeom prst="rect">
            <a:avLst/>
          </a:prstGeom>
          <a:noFill/>
        </p:spPr>
      </p:pic>
      <p:pic>
        <p:nvPicPr>
          <p:cNvPr id="2060" name="Picture 12" descr="Дидактическая игра &quot;Составляем слова из шести букв&quot; olgasergeeff.r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500570"/>
            <a:ext cx="2428892" cy="1894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на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этапе урока: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328850" cy="6857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Узнать: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1571612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дискретная форма представления  информации.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3643314"/>
            <a:ext cx="2928958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Научиться: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3643314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применять дискретную форму для решения задач.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Фильм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9373" y="214290"/>
            <a:ext cx="8650345" cy="6286544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6072206"/>
            <a:ext cx="447675" cy="40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214" y="6572272"/>
            <a:ext cx="785786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cd4d4bf5eadb231163907369a11bea50e76f6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95</Words>
  <Application>Microsoft Office PowerPoint</Application>
  <PresentationFormat>Экран (4:3)</PresentationFormat>
  <Paragraphs>32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Домашнее задание:</vt:lpstr>
      <vt:lpstr>Вспомни  историю хранения информации</vt:lpstr>
      <vt:lpstr>Тема I части урока:</vt:lpstr>
      <vt:lpstr>Цель на I этапе урока:</vt:lpstr>
      <vt:lpstr>Работа с учебником</vt:lpstr>
      <vt:lpstr>Узнай об одной из форм представления информации.</vt:lpstr>
      <vt:lpstr>Цель на II этапе урока: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dc:creator>User</dc:creator>
  <cp:lastModifiedBy>User</cp:lastModifiedBy>
  <cp:revision>52</cp:revision>
  <dcterms:modified xsi:type="dcterms:W3CDTF">2016-11-08T03:44:22Z</dcterms:modified>
</cp:coreProperties>
</file>