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34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74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96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96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7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0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2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46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00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901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19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282F-05B6-4D20-80EC-0286F2CF8EFA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D7CF2-BEC0-4F9E-8E1E-F08D5137A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49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736518">
            <a:off x="1224136" y="1813987"/>
            <a:ext cx="6586024" cy="2930770"/>
          </a:xfrm>
        </p:spPr>
        <p:txBody>
          <a:bodyPr>
            <a:prstTxWarp prst="textArchUp">
              <a:avLst>
                <a:gd name="adj" fmla="val 10860122"/>
              </a:avLst>
            </a:prstTxWarp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Веселая геометрия</a:t>
            </a:r>
            <a:br>
              <a:rPr lang="ru-RU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учебно-методическое пособие</a:t>
            </a:r>
            <a:endParaRPr lang="ru-RU" sz="3200" b="0" dirty="0">
              <a:solidFill>
                <a:schemeClr val="tx1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950124"/>
            <a:ext cx="3878127" cy="92148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Гераськина Татьяна Владимировна</a:t>
            </a:r>
            <a:endParaRPr lang="en-US" dirty="0" smtClean="0"/>
          </a:p>
          <a:p>
            <a:r>
              <a:rPr lang="ru-RU" dirty="0" smtClean="0"/>
              <a:t>                                     ГБДОУ №25</a:t>
            </a:r>
            <a:endParaRPr lang="en-US" dirty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8896" y1="52483" x2="48896" y2="52483"/>
                        <a14:backgroundMark x1="83531" y1="11921" x2="83531" y2="11921"/>
                        <a14:backgroundMark x1="81494" y1="85265" x2="81494" y2="85265"/>
                        <a14:backgroundMark x1="20713" y1="81457" x2="20713" y2="81457"/>
                        <a14:backgroundMark x1="21222" y1="17384" x2="21222" y2="17384"/>
                        <a14:backgroundMark x1="28353" y1="5298" x2="28353" y2="5298"/>
                        <a14:backgroundMark x1="98472" y1="5960" x2="98472" y2="5960"/>
                        <a14:backgroundMark x1="67402" y1="94868" x2="67402" y2="94868"/>
                        <a14:backgroundMark x1="5603" y1="52318" x2="5603" y2="523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9805">
            <a:off x="2993587" y="2365879"/>
            <a:ext cx="2448272" cy="25084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3" t="7391" r="28631" b="32417"/>
          <a:stretch/>
        </p:blipFill>
        <p:spPr>
          <a:xfrm rot="20990972">
            <a:off x="758184" y="1096763"/>
            <a:ext cx="1451558" cy="15169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31" b="60665" l="0" r="100000">
                        <a14:foregroundMark x1="55655" y1="46088" x2="55655" y2="46088"/>
                        <a14:backgroundMark x1="26042" y1="19507" x2="26042" y2="19507"/>
                        <a14:backgroundMark x1="36756" y1="2358" x2="36756" y2="2358"/>
                        <a14:backgroundMark x1="77083" y1="23687" x2="77083" y2="23687"/>
                        <a14:backgroundMark x1="87202" y1="3751" x2="87202" y2="3751"/>
                        <a14:backgroundMark x1="51042" y1="74277" x2="51042" y2="74277"/>
                        <a14:backgroundMark x1="36756" y1="61844" x2="36756" y2="61844"/>
                        <a14:backgroundMark x1="70982" y1="62594" x2="70982" y2="625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4892"/>
          <a:stretch/>
        </p:blipFill>
        <p:spPr>
          <a:xfrm>
            <a:off x="1043608" y="3140968"/>
            <a:ext cx="2563260" cy="30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484784"/>
            <a:ext cx="3157736" cy="3312368"/>
          </a:xfrm>
        </p:spPr>
        <p:txBody>
          <a:bodyPr/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Нарисуем мы кружок,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круглое и мячик,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Круг давно знаком нам значит.</a:t>
            </a:r>
            <a:endParaRPr lang="ru-RU" sz="28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348" b="60080" l="18295" r="82326">
                        <a14:foregroundMark x1="43256" y1="37250" x2="43256" y2="37250"/>
                        <a14:backgroundMark x1="6977" y1="18024" x2="6977" y2="18024"/>
                        <a14:backgroundMark x1="26667" y1="13084" x2="26667" y2="13084"/>
                        <a14:backgroundMark x1="30543" y1="8278" x2="30543" y2="8278"/>
                        <a14:backgroundMark x1="93488" y1="12016" x2="93488" y2="12016"/>
                        <a14:backgroundMark x1="87287" y1="35648" x2="87287" y2="35648"/>
                        <a14:backgroundMark x1="77674" y1="46996" x2="77674" y2="46996"/>
                        <a14:backgroundMark x1="79535" y1="14686" x2="79535" y2="14686"/>
                        <a14:backgroundMark x1="77674" y1="64219" x2="77674" y2="64219"/>
                        <a14:backgroundMark x1="24961" y1="63151" x2="24961" y2="63151"/>
                        <a14:backgroundMark x1="24961" y1="53805" x2="24961" y2="53805"/>
                        <a14:backgroundMark x1="21860" y1="75968" x2="21860" y2="75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253" r="10496" b="33098"/>
          <a:stretch/>
        </p:blipFill>
        <p:spPr>
          <a:xfrm>
            <a:off x="1115616" y="908720"/>
            <a:ext cx="3384376" cy="3366445"/>
          </a:xfrm>
        </p:spPr>
      </p:pic>
    </p:spTree>
    <p:extLst>
      <p:ext uri="{BB962C8B-B14F-4D97-AF65-F5344CB8AC3E}">
        <p14:creationId xmlns:p14="http://schemas.microsoft.com/office/powerpoint/2010/main" val="253000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66" r="100000">
                        <a14:foregroundMark x1="10762" y1="30629" x2="10762" y2="30629"/>
                        <a14:foregroundMark x1="21192" y1="21523" x2="21192" y2="21523"/>
                        <a14:foregroundMark x1="30464" y1="11093" x2="30464" y2="11093"/>
                        <a14:foregroundMark x1="46026" y1="12583" x2="46026" y2="12583"/>
                        <a14:foregroundMark x1="60927" y1="11424" x2="60927" y2="11424"/>
                        <a14:foregroundMark x1="73013" y1="17384" x2="73013" y2="17384"/>
                        <a14:foregroundMark x1="86589" y1="23013" x2="86589" y2="23013"/>
                        <a14:foregroundMark x1="89404" y1="35927" x2="89404" y2="35927"/>
                        <a14:foregroundMark x1="91722" y1="46689" x2="91722" y2="46689"/>
                        <a14:foregroundMark x1="89404" y1="59106" x2="89404" y2="59106"/>
                        <a14:foregroundMark x1="82119" y1="69536" x2="82119" y2="69536"/>
                        <a14:foregroundMark x1="75662" y1="78477" x2="75662" y2="78477"/>
                        <a14:foregroundMark x1="66556" y1="88079" x2="66556" y2="88079"/>
                        <a14:foregroundMark x1="53311" y1="86424" x2="53311" y2="86424"/>
                        <a14:foregroundMark x1="44536" y1="90066" x2="44536" y2="90066"/>
                        <a14:foregroundMark x1="34437" y1="83609" x2="34437" y2="83609"/>
                        <a14:foregroundMark x1="19536" y1="79967" x2="19536" y2="79967"/>
                        <a14:foregroundMark x1="14735" y1="65894" x2="14735" y2="65894"/>
                        <a14:foregroundMark x1="7947" y1="54801" x2="7947" y2="54801"/>
                        <a14:foregroundMark x1="12748" y1="43543" x2="12748" y2="43543"/>
                        <a14:backgroundMark x1="12417" y1="12583" x2="12417" y2="12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6672"/>
            <a:ext cx="3257600" cy="3257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81" b="43028" l="3455" r="31093">
                        <a14:foregroundMark x1="17625" y1="24167" x2="17625" y2="24167"/>
                        <a14:foregroundMark x1="8000" y1="10667" x2="8000" y2="10667"/>
                        <a14:foregroundMark x1="22125" y1="11667" x2="22125" y2="11667"/>
                        <a14:foregroundMark x1="15625" y1="9667" x2="15625" y2="9667"/>
                        <a14:foregroundMark x1="9125" y1="41000" x2="9125" y2="41000"/>
                        <a14:foregroundMark x1="23000" y1="41167" x2="23000" y2="41167"/>
                        <a14:backgroundMark x1="6875" y1="2667" x2="6875" y2="2667"/>
                        <a14:backgroundMark x1="12000" y1="6500" x2="12000" y2="6500"/>
                        <a14:backgroundMark x1="20125" y1="40833" x2="20125" y2="40833"/>
                        <a14:backgroundMark x1="11375" y1="41000" x2="11375" y2="4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452" b="52191"/>
          <a:stretch/>
        </p:blipFill>
        <p:spPr>
          <a:xfrm>
            <a:off x="1115616" y="692696"/>
            <a:ext cx="3095897" cy="3278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67" b="42833" l="37500" r="57625">
                        <a14:foregroundMark x1="47250" y1="28167" x2="47250" y2="28167"/>
                        <a14:backgroundMark x1="43625" y1="10500" x2="43625" y2="10500"/>
                        <a14:backgroundMark x1="35875" y1="8500" x2="35875" y2="8500"/>
                        <a14:backgroundMark x1="32000" y1="13833" x2="32000" y2="13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14117" r="39857" b="58286"/>
          <a:stretch/>
        </p:blipFill>
        <p:spPr>
          <a:xfrm>
            <a:off x="3779912" y="3356992"/>
            <a:ext cx="2299063" cy="179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5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340768"/>
            <a:ext cx="3301752" cy="3888432"/>
          </a:xfrm>
        </p:spPr>
        <p:txBody>
          <a:bodyPr/>
          <a:lstStyle/>
          <a:p>
            <a:pPr algn="ctr"/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Познакомьтесь, вот 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знакомству очень рад!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нём угла уже четыре,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Нет его ровнее в </a:t>
            </a:r>
            <a:r>
              <a:rPr lang="ru-RU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мире.</a:t>
            </a:r>
            <a:endParaRPr lang="ru-RU" sz="28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337" b="57498" l="18643" r="80330">
                        <a14:foregroundMark x1="39845" y1="39119" x2="39845" y2="39119"/>
                        <a14:backgroundMark x1="5891" y1="14553" x2="5891" y2="14553"/>
                        <a14:backgroundMark x1="19380" y1="10414" x2="19380" y2="10414"/>
                        <a14:backgroundMark x1="69302" y1="13618" x2="69302" y2="136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32" t="6692" r="11959" b="36856"/>
          <a:stretch/>
        </p:blipFill>
        <p:spPr>
          <a:xfrm>
            <a:off x="827584" y="1196752"/>
            <a:ext cx="3305998" cy="3240360"/>
          </a:xfrm>
        </p:spPr>
      </p:pic>
    </p:spTree>
    <p:extLst>
      <p:ext uri="{BB962C8B-B14F-4D97-AF65-F5344CB8AC3E}">
        <p14:creationId xmlns:p14="http://schemas.microsoft.com/office/powerpoint/2010/main" val="130047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55" b="83271" l="20672" r="784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748" b="19416"/>
          <a:stretch/>
        </p:blipFill>
        <p:spPr>
          <a:xfrm>
            <a:off x="179512" y="382089"/>
            <a:ext cx="3457303" cy="27018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764704"/>
            <a:ext cx="2988673" cy="29886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645024"/>
            <a:ext cx="3462600" cy="293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6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44" b="57677" l="10698" r="90233">
                        <a14:foregroundMark x1="49612" y1="40721" x2="49612" y2="40721"/>
                        <a14:backgroundMark x1="28372" y1="16555" x2="28372" y2="16555"/>
                        <a14:backgroundMark x1="65271" y1="18024" x2="65271" y2="18024"/>
                        <a14:backgroundMark x1="76589" y1="5474" x2="76124" y2="4940"/>
                        <a14:backgroundMark x1="40310" y1="1068" x2="40310" y2="1068"/>
                        <a14:backgroundMark x1="60000" y1="81575" x2="56434" y2="775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01" t="8001" r="9965" b="41332"/>
          <a:stretch/>
        </p:blipFill>
        <p:spPr>
          <a:xfrm>
            <a:off x="323528" y="980728"/>
            <a:ext cx="4767943" cy="3474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8794" y="332656"/>
            <a:ext cx="34563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 - три угла,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 очень острых -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тоже три: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 – ты посмотри.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мы рисуем,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теперь его мы будем.</a:t>
            </a:r>
          </a:p>
        </p:txBody>
      </p:sp>
    </p:spTree>
    <p:extLst>
      <p:ext uri="{BB962C8B-B14F-4D97-AF65-F5344CB8AC3E}">
        <p14:creationId xmlns:p14="http://schemas.microsoft.com/office/powerpoint/2010/main" val="151705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Веселая геометрия учебно-методическое пособие</vt:lpstr>
      <vt:lpstr>Нарисуем мы кружок, Солнце круглое и мячик, Круг давно знаком нам значит.</vt:lpstr>
      <vt:lpstr>Презентация PowerPoint</vt:lpstr>
      <vt:lpstr>Познакомьтесь, вот квадрат! Он знакомству очень рад! В нём угла уже четыре, Нет его ровнее в мире.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Веселая геометрия учебно-методическое пособие</dc:title>
  <dc:creator>user</dc:creator>
  <cp:lastModifiedBy>user</cp:lastModifiedBy>
  <cp:revision>2</cp:revision>
  <dcterms:created xsi:type="dcterms:W3CDTF">2017-09-27T16:35:43Z</dcterms:created>
  <dcterms:modified xsi:type="dcterms:W3CDTF">2017-09-27T16:43:27Z</dcterms:modified>
</cp:coreProperties>
</file>