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17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D79C-5C86-402F-BD6D-6FF3871D207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4A0AA-5EA0-4693-9CF1-2755E15053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D79C-5C86-402F-BD6D-6FF3871D207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4A0AA-5EA0-4693-9CF1-2755E15053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D79C-5C86-402F-BD6D-6FF3871D207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4A0AA-5EA0-4693-9CF1-2755E15053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D79C-5C86-402F-BD6D-6FF3871D207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4A0AA-5EA0-4693-9CF1-2755E15053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D79C-5C86-402F-BD6D-6FF3871D207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4A0AA-5EA0-4693-9CF1-2755E15053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D79C-5C86-402F-BD6D-6FF3871D207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4A0AA-5EA0-4693-9CF1-2755E15053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D79C-5C86-402F-BD6D-6FF3871D207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4A0AA-5EA0-4693-9CF1-2755E15053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D79C-5C86-402F-BD6D-6FF3871D207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4A0AA-5EA0-4693-9CF1-2755E15053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D79C-5C86-402F-BD6D-6FF3871D207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4A0AA-5EA0-4693-9CF1-2755E15053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D79C-5C86-402F-BD6D-6FF3871D207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4A0AA-5EA0-4693-9CF1-2755E15053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D79C-5C86-402F-BD6D-6FF3871D207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4A0AA-5EA0-4693-9CF1-2755E15053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AD79C-5C86-402F-BD6D-6FF3871D2070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4A0AA-5EA0-4693-9CF1-2755E150531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8" y="285721"/>
            <a:ext cx="6312962" cy="88582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42" y="0"/>
            <a:ext cx="6000792" cy="918410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42" y="357158"/>
            <a:ext cx="5643578" cy="495976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Яна</dc:creator>
  <cp:lastModifiedBy>Яна</cp:lastModifiedBy>
  <cp:revision>1</cp:revision>
  <dcterms:created xsi:type="dcterms:W3CDTF">2017-09-27T19:28:29Z</dcterms:created>
  <dcterms:modified xsi:type="dcterms:W3CDTF">2017-09-27T19:32:59Z</dcterms:modified>
</cp:coreProperties>
</file>