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17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E742A-2A31-42EB-95CE-55551E5D98BE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61AD-DF9C-48CA-B878-42F2F62C8A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E742A-2A31-42EB-95CE-55551E5D98BE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61AD-DF9C-48CA-B878-42F2F62C8A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E742A-2A31-42EB-95CE-55551E5D98BE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61AD-DF9C-48CA-B878-42F2F62C8A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E742A-2A31-42EB-95CE-55551E5D98BE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61AD-DF9C-48CA-B878-42F2F62C8A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E742A-2A31-42EB-95CE-55551E5D98BE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61AD-DF9C-48CA-B878-42F2F62C8A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E742A-2A31-42EB-95CE-55551E5D98BE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61AD-DF9C-48CA-B878-42F2F62C8A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E742A-2A31-42EB-95CE-55551E5D98BE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61AD-DF9C-48CA-B878-42F2F62C8A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E742A-2A31-42EB-95CE-55551E5D98BE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61AD-DF9C-48CA-B878-42F2F62C8A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E742A-2A31-42EB-95CE-55551E5D98BE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61AD-DF9C-48CA-B878-42F2F62C8A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E742A-2A31-42EB-95CE-55551E5D98BE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61AD-DF9C-48CA-B878-42F2F62C8A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E742A-2A31-42EB-95CE-55551E5D98BE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61AD-DF9C-48CA-B878-42F2F62C8A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E742A-2A31-42EB-95CE-55551E5D98BE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461AD-DF9C-48CA-B878-42F2F62C8A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680" y="0"/>
            <a:ext cx="656064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4281"/>
            <a:ext cx="6858000" cy="887178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604" y="184099"/>
            <a:ext cx="6072206" cy="895990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8" y="508230"/>
            <a:ext cx="6000792" cy="711522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Яна</dc:creator>
  <cp:lastModifiedBy>Яна</cp:lastModifiedBy>
  <cp:revision>1</cp:revision>
  <dcterms:created xsi:type="dcterms:W3CDTF">2017-09-27T19:40:39Z</dcterms:created>
  <dcterms:modified xsi:type="dcterms:W3CDTF">2017-09-27T19:44:04Z</dcterms:modified>
</cp:coreProperties>
</file>