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7" r:id="rId2"/>
    <p:sldId id="272" r:id="rId3"/>
    <p:sldId id="258" r:id="rId4"/>
    <p:sldId id="259" r:id="rId5"/>
    <p:sldId id="260" r:id="rId6"/>
    <p:sldId id="261" r:id="rId7"/>
    <p:sldId id="270" r:id="rId8"/>
    <p:sldId id="263" r:id="rId9"/>
    <p:sldId id="273" r:id="rId10"/>
    <p:sldId id="271" r:id="rId11"/>
    <p:sldId id="264" r:id="rId12"/>
    <p:sldId id="265" r:id="rId13"/>
    <p:sldId id="266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4" autoAdjust="0"/>
    <p:restoredTop sz="94660"/>
  </p:normalViewPr>
  <p:slideViewPr>
    <p:cSldViewPr>
      <p:cViewPr varScale="1">
        <p:scale>
          <a:sx n="69" d="100"/>
          <a:sy n="69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12455-EEEA-4777-8260-5F3AC9BC69A8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4F9B2-2AE4-40E6-938D-693F0F779C0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12455-EEEA-4777-8260-5F3AC9BC69A8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4F9B2-2AE4-40E6-938D-693F0F779C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12455-EEEA-4777-8260-5F3AC9BC69A8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4F9B2-2AE4-40E6-938D-693F0F779C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12455-EEEA-4777-8260-5F3AC9BC69A8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4F9B2-2AE4-40E6-938D-693F0F779C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12455-EEEA-4777-8260-5F3AC9BC69A8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4F9B2-2AE4-40E6-938D-693F0F779C0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12455-EEEA-4777-8260-5F3AC9BC69A8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4F9B2-2AE4-40E6-938D-693F0F779C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12455-EEEA-4777-8260-5F3AC9BC69A8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4F9B2-2AE4-40E6-938D-693F0F779C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12455-EEEA-4777-8260-5F3AC9BC69A8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4F9B2-2AE4-40E6-938D-693F0F779C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12455-EEEA-4777-8260-5F3AC9BC69A8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4F9B2-2AE4-40E6-938D-693F0F779C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12455-EEEA-4777-8260-5F3AC9BC69A8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4F9B2-2AE4-40E6-938D-693F0F779C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12455-EEEA-4777-8260-5F3AC9BC69A8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AA4F9B2-2AE4-40E6-938D-693F0F779C08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7012455-EEEA-4777-8260-5F3AC9BC69A8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AA4F9B2-2AE4-40E6-938D-693F0F779C08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1124744"/>
            <a:ext cx="181889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/>
              <a:t>Цель:</a:t>
            </a:r>
            <a:endParaRPr lang="ru-RU" sz="5400" dirty="0"/>
          </a:p>
        </p:txBody>
      </p:sp>
      <p:sp>
        <p:nvSpPr>
          <p:cNvPr id="3" name="TextBox 2"/>
          <p:cNvSpPr txBox="1"/>
          <p:nvPr/>
        </p:nvSpPr>
        <p:spPr>
          <a:xfrm>
            <a:off x="10188624" y="1700808"/>
            <a:ext cx="96037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>.</a:t>
            </a:r>
          </a:p>
          <a:p>
            <a:endParaRPr lang="ru-RU" dirty="0" smtClean="0"/>
          </a:p>
          <a:p>
            <a:r>
              <a:rPr lang="ru-RU" dirty="0" smtClean="0"/>
              <a:t>ь.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078528" y="368291"/>
            <a:ext cx="4271597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dirty="0" smtClean="0">
              <a:solidFill>
                <a:prstClr val="black"/>
              </a:solidFill>
            </a:endParaRPr>
          </a:p>
          <a:p>
            <a:pPr lvl="0"/>
            <a:endParaRPr lang="ru-RU" dirty="0">
              <a:solidFill>
                <a:prstClr val="black"/>
              </a:solidFill>
            </a:endParaRPr>
          </a:p>
          <a:p>
            <a:pPr lvl="0"/>
            <a:endParaRPr lang="ru-RU" dirty="0" smtClean="0">
              <a:solidFill>
                <a:prstClr val="black"/>
              </a:solidFill>
            </a:endParaRPr>
          </a:p>
          <a:p>
            <a:pPr lvl="0"/>
            <a:endParaRPr lang="ru-RU" dirty="0">
              <a:solidFill>
                <a:prstClr val="black"/>
              </a:solidFill>
            </a:endParaRPr>
          </a:p>
          <a:p>
            <a:pPr lvl="0"/>
            <a:endParaRPr lang="ru-RU" dirty="0" smtClean="0">
              <a:solidFill>
                <a:prstClr val="black"/>
              </a:solidFill>
            </a:endParaRPr>
          </a:p>
          <a:p>
            <a:pPr lvl="0"/>
            <a:r>
              <a:rPr lang="ru-RU" sz="2400" dirty="0" smtClean="0">
                <a:solidFill>
                  <a:prstClr val="black"/>
                </a:solidFill>
              </a:rPr>
              <a:t>Запомнить </a:t>
            </a:r>
            <a:r>
              <a:rPr lang="ru-RU" sz="2400" dirty="0">
                <a:solidFill>
                  <a:prstClr val="black"/>
                </a:solidFill>
              </a:rPr>
              <a:t>называние детенышей животных и птиц, образовать слова с помощью суффикса «– ОНОК» (жеребенок, теленок, цыпленок, козленок, утенок, гусенок).</a:t>
            </a:r>
          </a:p>
          <a:p>
            <a:pPr lvl="0"/>
            <a:r>
              <a:rPr lang="ru-RU" sz="2400" dirty="0" smtClean="0"/>
              <a:t>Воспитывать у детей чувство любви к животным, желание им помогать</a:t>
            </a:r>
            <a:endParaRPr lang="ru-RU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4592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632"/>
            <a:ext cx="9144000" cy="6552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01263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53300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8640"/>
            <a:ext cx="8382000" cy="6669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51594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809" y="116632"/>
            <a:ext cx="8136904" cy="5553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64485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031064"/>
            <a:ext cx="8383790" cy="5566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40333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80727"/>
            <a:ext cx="7772400" cy="2619723"/>
          </a:xfrm>
        </p:spPr>
        <p:txBody>
          <a:bodyPr/>
          <a:lstStyle/>
          <a:p>
            <a:r>
              <a:rPr lang="ru-RU" sz="8800" dirty="0" smtClean="0"/>
              <a:t>Презентация</a:t>
            </a:r>
            <a:endParaRPr lang="ru-RU" sz="8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356992"/>
            <a:ext cx="6400800" cy="2281808"/>
          </a:xfrm>
        </p:spPr>
        <p:txBody>
          <a:bodyPr>
            <a:normAutofit lnSpcReduction="10000"/>
          </a:bodyPr>
          <a:lstStyle/>
          <a:p>
            <a:endParaRPr lang="ru-RU" sz="4800" dirty="0" smtClean="0"/>
          </a:p>
          <a:p>
            <a:r>
              <a:rPr lang="ru-RU" sz="4800" dirty="0" smtClean="0"/>
              <a:t>«Домашние животные и их детеныши»</a:t>
            </a:r>
            <a:endParaRPr lang="ru-RU" sz="4800" dirty="0"/>
          </a:p>
        </p:txBody>
      </p:sp>
      <p:sp>
        <p:nvSpPr>
          <p:cNvPr id="4" name="TextBox 3"/>
          <p:cNvSpPr txBox="1"/>
          <p:nvPr/>
        </p:nvSpPr>
        <p:spPr>
          <a:xfrm>
            <a:off x="1475656" y="6237312"/>
            <a:ext cx="63470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Выполнила: Магомедова А. Р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0379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37761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76888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43896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632"/>
            <a:ext cx="9144000" cy="6552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88034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47225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036496" cy="6669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9955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2276872"/>
            <a:ext cx="806489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Спасибо за внимание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1553606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</TotalTime>
  <Words>62</Words>
  <Application>Microsoft Office PowerPoint</Application>
  <PresentationFormat>Экран (4:3)</PresentationFormat>
  <Paragraphs>17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Презентация PowerPoint</vt:lpstr>
      <vt:lpstr>Презентация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</dc:title>
  <dc:creator>1</dc:creator>
  <cp:lastModifiedBy>1</cp:lastModifiedBy>
  <cp:revision>10</cp:revision>
  <dcterms:created xsi:type="dcterms:W3CDTF">2017-05-15T09:38:15Z</dcterms:created>
  <dcterms:modified xsi:type="dcterms:W3CDTF">2017-05-18T11:44:44Z</dcterms:modified>
</cp:coreProperties>
</file>