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8F3F5-E43F-4739-A6C0-9A7EF6F28327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2A541-C12B-4AC5-8349-95FFCE90B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8F3F5-E43F-4739-A6C0-9A7EF6F28327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2A541-C12B-4AC5-8349-95FFCE90B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8F3F5-E43F-4739-A6C0-9A7EF6F28327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2A541-C12B-4AC5-8349-95FFCE90B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8F3F5-E43F-4739-A6C0-9A7EF6F28327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2A541-C12B-4AC5-8349-95FFCE90B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8F3F5-E43F-4739-A6C0-9A7EF6F28327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2A541-C12B-4AC5-8349-95FFCE90B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8F3F5-E43F-4739-A6C0-9A7EF6F28327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2A541-C12B-4AC5-8349-95FFCE90B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8F3F5-E43F-4739-A6C0-9A7EF6F28327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2A541-C12B-4AC5-8349-95FFCE90B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8F3F5-E43F-4739-A6C0-9A7EF6F28327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2A541-C12B-4AC5-8349-95FFCE90B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8F3F5-E43F-4739-A6C0-9A7EF6F28327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2A541-C12B-4AC5-8349-95FFCE90B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8F3F5-E43F-4739-A6C0-9A7EF6F28327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2A541-C12B-4AC5-8349-95FFCE90B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8F3F5-E43F-4739-A6C0-9A7EF6F28327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2A541-C12B-4AC5-8349-95FFCE90B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8F3F5-E43F-4739-A6C0-9A7EF6F28327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2A541-C12B-4AC5-8349-95FFCE90B44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Люба\Новая папка (9)\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5016" cy="113253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Люба\Новая папка (9)\6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476672"/>
            <a:ext cx="8208912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Люба\Новая папка (9)\6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332656"/>
            <a:ext cx="7199312" cy="6227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Люба\Новая папка (9)\6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48680"/>
            <a:ext cx="8615296" cy="59670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Люба\Новая папка (9)\6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22320"/>
            <a:ext cx="7992888" cy="6470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User\Desktop\Люба\Новая папка (9)\6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412"/>
            <a:ext cx="8676456" cy="6837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User\Desktop\Люба\Новая папка (9)\6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093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User\Desktop\Люба\Новая папка (9)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0"/>
            <a:ext cx="7199313" cy="9189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юба\Новая папка (9)\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80528" y="-171400"/>
            <a:ext cx="9324528" cy="10796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Люба\Новая папка (9)\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75771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Люба\Новая папка (9)\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0"/>
            <a:ext cx="6192688" cy="7311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 descr="C:\Users\User\Desktop\Люба\Новая папка (9)\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0"/>
            <a:ext cx="7742882" cy="116117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Люба\Новая папка (9)\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0718907"/>
            <a:ext cx="9468544" cy="175769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Люба\Новая папка (9)\6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124744"/>
            <a:ext cx="8686451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Люба\Новая папка (9)\6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0"/>
            <a:ext cx="7199313" cy="64468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Люба\Новая папка (9)\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0"/>
            <a:ext cx="7199313" cy="8541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</TotalTime>
  <Words>0</Words>
  <Application>Microsoft Office PowerPoint</Application>
  <PresentationFormat>Экран (4:3)</PresentationFormat>
  <Paragraphs>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</cp:revision>
  <dcterms:created xsi:type="dcterms:W3CDTF">2017-09-24T19:56:50Z</dcterms:created>
  <dcterms:modified xsi:type="dcterms:W3CDTF">2017-09-24T21:14:44Z</dcterms:modified>
</cp:coreProperties>
</file>