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ED228-A2AD-4169-AA7A-1D2DF2F5A275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7AA5-1643-436D-8F45-0875D5D4FF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941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87C56-54FD-4339-875F-AECB7088BB9F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3F7FF-E26A-490B-8F1F-06443D4DFB3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866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3F7FF-E26A-490B-8F1F-06443D4DFB3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19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3F7FF-E26A-490B-8F1F-06443D4DFB3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39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3F7FF-E26A-490B-8F1F-06443D4DFB3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074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5B407F-4670-45C7-8079-CB52DA29ECD3}" type="datetimeFigureOut">
              <a:rPr lang="ru-RU" smtClean="0"/>
              <a:pPr/>
              <a:t>27.09.2017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6CA3B1-E7C2-4BC5-AA2A-F56BA2D03F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2592288"/>
          </a:xfrm>
        </p:spPr>
        <p:txBody>
          <a:bodyPr>
            <a:normAutofit/>
          </a:bodyPr>
          <a:lstStyle/>
          <a:p>
            <a:r>
              <a:rPr lang="ru-RU" dirty="0" smtClean="0"/>
              <a:t>Теремок.</a:t>
            </a:r>
            <a:br>
              <a:rPr lang="ru-RU" dirty="0" smtClean="0"/>
            </a:br>
            <a:r>
              <a:rPr lang="ru-RU" dirty="0" smtClean="0"/>
              <a:t>Музыкальная сказка-пародии</a:t>
            </a:r>
            <a:br>
              <a:rPr lang="ru-RU" dirty="0" smtClean="0"/>
            </a:br>
            <a:r>
              <a:rPr lang="ru-RU" dirty="0" smtClean="0"/>
              <a:t>о ПДД</a:t>
            </a:r>
            <a:endParaRPr lang="ru-RU" dirty="0"/>
          </a:p>
        </p:txBody>
      </p:sp>
      <p:pic>
        <p:nvPicPr>
          <p:cNvPr id="5" name="Рисунок 4" descr="104_34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916832"/>
            <a:ext cx="5976664" cy="4428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433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564904"/>
            <a:ext cx="4660123" cy="3495092"/>
          </a:xfrm>
        </p:spPr>
      </p:pic>
      <p:sp>
        <p:nvSpPr>
          <p:cNvPr id="5" name="TextBox 4"/>
          <p:cNvSpPr txBox="1"/>
          <p:nvPr/>
        </p:nvSpPr>
        <p:spPr>
          <a:xfrm>
            <a:off x="323528" y="908720"/>
            <a:ext cx="403244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МЫШКА: Заходи, будем жить вместе.</a:t>
            </a:r>
          </a:p>
          <a:p>
            <a:r>
              <a:rPr lang="ru-RU" sz="2000" dirty="0" smtClean="0"/>
              <a:t>ЛЯГУШКА:А  цапля, случайно, не ваша родственница?</a:t>
            </a:r>
          </a:p>
          <a:p>
            <a:r>
              <a:rPr lang="ru-RU" sz="2000" dirty="0" smtClean="0"/>
              <a:t>ПЕТУШОК: Очень дальняя.</a:t>
            </a:r>
          </a:p>
          <a:p>
            <a:r>
              <a:rPr lang="ru-RU" sz="2000" dirty="0" smtClean="0"/>
              <a:t>ЛЯГУШКА:А чем вы  питаетесь?</a:t>
            </a:r>
          </a:p>
          <a:p>
            <a:r>
              <a:rPr lang="ru-RU" sz="2000" dirty="0" smtClean="0"/>
              <a:t>ПЕТУШОК: Я всеядный, но больше всего на свете я люблю свежую травку и зёрна.</a:t>
            </a:r>
          </a:p>
          <a:p>
            <a:r>
              <a:rPr lang="ru-RU" sz="2000" dirty="0" smtClean="0"/>
              <a:t>МЫШКА: Очень хорошо. Будем жить вместе.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90872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404664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Стоит терем-теремок,</a:t>
            </a:r>
          </a:p>
          <a:p>
            <a:r>
              <a:rPr lang="ru-RU" sz="2400" dirty="0"/>
              <a:t>о</a:t>
            </a:r>
            <a:r>
              <a:rPr lang="ru-RU" sz="2400" dirty="0" smtClean="0"/>
              <a:t>н не низок, не высок,</a:t>
            </a:r>
          </a:p>
          <a:p>
            <a:r>
              <a:rPr lang="ru-RU" sz="2400" dirty="0"/>
              <a:t>к</a:t>
            </a:r>
            <a:r>
              <a:rPr lang="ru-RU" sz="2400" dirty="0" smtClean="0"/>
              <a:t>то-кто в теремочке  живёт,</a:t>
            </a:r>
          </a:p>
          <a:p>
            <a:r>
              <a:rPr lang="ru-RU" sz="2400" dirty="0"/>
              <a:t>к</a:t>
            </a:r>
            <a:r>
              <a:rPr lang="ru-RU" sz="2400" dirty="0" smtClean="0"/>
              <a:t>то-кто в  невысоком живёт</a:t>
            </a:r>
            <a:r>
              <a:rPr lang="ru-RU" sz="2000" dirty="0" smtClean="0"/>
              <a:t>?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3933056"/>
            <a:ext cx="4788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Это коммунальная, коммунальная квартира</a:t>
            </a:r>
          </a:p>
          <a:p>
            <a:r>
              <a:rPr lang="ru-RU" sz="2400" dirty="0" smtClean="0"/>
              <a:t>Наше общежитие –</a:t>
            </a:r>
          </a:p>
          <a:p>
            <a:r>
              <a:rPr lang="ru-RU" sz="2400" dirty="0" smtClean="0"/>
              <a:t>                              этот славный  Теремок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8" name="Рисунок 7" descr="DSC0431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88640"/>
            <a:ext cx="4704523" cy="3528392"/>
          </a:xfrm>
          <a:prstGeom prst="rect">
            <a:avLst/>
          </a:prstGeom>
        </p:spPr>
      </p:pic>
      <p:pic>
        <p:nvPicPr>
          <p:cNvPr id="10" name="Содержимое 9" descr="DSC04339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708920"/>
            <a:ext cx="4092624" cy="306946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434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276872"/>
            <a:ext cx="4177145" cy="3133898"/>
          </a:xfrm>
        </p:spPr>
      </p:pic>
      <p:sp>
        <p:nvSpPr>
          <p:cNvPr id="7" name="TextBox 6"/>
          <p:cNvSpPr txBox="1"/>
          <p:nvPr/>
        </p:nvSpPr>
        <p:spPr>
          <a:xfrm>
            <a:off x="2339752" y="0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</a:rPr>
              <a:t>Не  </a:t>
            </a:r>
            <a:r>
              <a:rPr lang="ru-RU" sz="3600" b="1" dirty="0" smtClean="0">
                <a:ln/>
                <a:solidFill>
                  <a:schemeClr val="accent3"/>
                </a:solidFill>
              </a:rPr>
              <a:t>перебивай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…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548681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Мышка: Никогда не говорила, но терпенья больше нет</a:t>
            </a:r>
          </a:p>
          <a:p>
            <a:r>
              <a:rPr lang="ru-RU" dirty="0"/>
              <a:t>р</a:t>
            </a:r>
            <a:r>
              <a:rPr lang="ru-RU" dirty="0" smtClean="0"/>
              <a:t>азве можно друг мой милый, всех жильцов будить чуть свет?</a:t>
            </a:r>
          </a:p>
          <a:p>
            <a:r>
              <a:rPr lang="ru-RU" dirty="0" smtClean="0"/>
              <a:t>Все живут у нас как люди, ты намёк им только дай,</a:t>
            </a:r>
          </a:p>
          <a:p>
            <a:r>
              <a:rPr lang="ru-RU" dirty="0"/>
              <a:t>н</a:t>
            </a:r>
            <a:r>
              <a:rPr lang="ru-RU" dirty="0" smtClean="0"/>
              <a:t>у а этот утром будет, дай сказать, не перебивай.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772816"/>
            <a:ext cx="4176464" cy="633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 перебивай меня, не перебивай, я сегодня как железо,</a:t>
            </a:r>
          </a:p>
          <a:p>
            <a:r>
              <a:rPr lang="ru-RU" dirty="0"/>
              <a:t>н</a:t>
            </a:r>
            <a:r>
              <a:rPr lang="ru-RU" dirty="0" smtClean="0"/>
              <a:t>е перебивай меня, это просто бесполезно.</a:t>
            </a:r>
          </a:p>
          <a:p>
            <a:endParaRPr lang="ru-RU" dirty="0" smtClean="0"/>
          </a:p>
          <a:p>
            <a:r>
              <a:rPr lang="ru-RU" dirty="0" smtClean="0"/>
              <a:t>Подскажи мне, что мне делать,</a:t>
            </a:r>
          </a:p>
          <a:p>
            <a:r>
              <a:rPr lang="ru-RU" dirty="0"/>
              <a:t>я</a:t>
            </a:r>
            <a:r>
              <a:rPr lang="ru-RU" dirty="0" smtClean="0"/>
              <a:t> тебя уже просил!</a:t>
            </a:r>
          </a:p>
          <a:p>
            <a:r>
              <a:rPr lang="ru-RU" dirty="0" smtClean="0"/>
              <a:t>Не могу не кукарекать,</a:t>
            </a:r>
          </a:p>
          <a:p>
            <a:r>
              <a:rPr lang="ru-RU" dirty="0"/>
              <a:t>э</a:t>
            </a:r>
            <a:r>
              <a:rPr lang="ru-RU" dirty="0" smtClean="0"/>
              <a:t>то выше моих сил.</a:t>
            </a:r>
          </a:p>
          <a:p>
            <a:r>
              <a:rPr lang="ru-RU" dirty="0" smtClean="0"/>
              <a:t>Только солнышко проснётся </a:t>
            </a:r>
          </a:p>
          <a:p>
            <a:r>
              <a:rPr lang="ru-RU" dirty="0"/>
              <a:t>о</a:t>
            </a:r>
            <a:r>
              <a:rPr lang="ru-RU" dirty="0" smtClean="0"/>
              <a:t> тишине и не мечтай,</a:t>
            </a:r>
          </a:p>
          <a:p>
            <a:r>
              <a:rPr lang="ru-RU" dirty="0" smtClean="0"/>
              <a:t>Так из горла песня рвётся,</a:t>
            </a:r>
          </a:p>
          <a:p>
            <a:r>
              <a:rPr lang="ru-RU" dirty="0"/>
              <a:t>д</a:t>
            </a:r>
            <a:r>
              <a:rPr lang="ru-RU" dirty="0" smtClean="0"/>
              <a:t>ай сказать, не перебивай. </a:t>
            </a:r>
          </a:p>
          <a:p>
            <a:endParaRPr lang="ru-RU" dirty="0" smtClean="0"/>
          </a:p>
          <a:p>
            <a:r>
              <a:rPr lang="ru-RU" dirty="0" smtClean="0"/>
              <a:t>Не перебивай меня, не перебивай, я сегодня как  железо,</a:t>
            </a:r>
          </a:p>
          <a:p>
            <a:r>
              <a:rPr lang="ru-RU" dirty="0"/>
              <a:t>н</a:t>
            </a:r>
            <a:r>
              <a:rPr lang="ru-RU" dirty="0" smtClean="0"/>
              <a:t>е перебивай меня, это просто бесполезно.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5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5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4_3321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068960"/>
            <a:ext cx="4401589" cy="3304309"/>
          </a:xfrm>
        </p:spPr>
      </p:pic>
      <p:sp>
        <p:nvSpPr>
          <p:cNvPr id="7" name="TextBox 6"/>
          <p:cNvSpPr txBox="1"/>
          <p:nvPr/>
        </p:nvSpPr>
        <p:spPr>
          <a:xfrm>
            <a:off x="395536" y="116632"/>
            <a:ext cx="684076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ЛИСА: Боже мой готовый завтрак! Какой аппетитный Зайчик, какой упитанный Петушок! Да и Мышка ничего!</a:t>
            </a:r>
          </a:p>
          <a:p>
            <a:r>
              <a:rPr lang="ru-RU" dirty="0" smtClean="0"/>
              <a:t>ЗВЕРИ: Лиса! Караул! Прячьтесь в дом! </a:t>
            </a:r>
          </a:p>
          <a:p>
            <a:r>
              <a:rPr lang="ru-RU" dirty="0" smtClean="0"/>
              <a:t>ЛИСА: Ты  стоишь в лесу густом среди сосен одинок,</a:t>
            </a:r>
          </a:p>
          <a:p>
            <a:r>
              <a:rPr lang="ru-RU" dirty="0"/>
              <a:t>в</a:t>
            </a:r>
            <a:r>
              <a:rPr lang="ru-RU" dirty="0" smtClean="0"/>
              <a:t>иден ты в лесу издалека пронзая облака, чудесный теремок.</a:t>
            </a:r>
          </a:p>
          <a:p>
            <a:r>
              <a:rPr lang="ru-RU" dirty="0" smtClean="0"/>
              <a:t>Мой прекрасный теремок обожаю и люблю,</a:t>
            </a:r>
          </a:p>
          <a:p>
            <a:r>
              <a:rPr lang="ru-RU" dirty="0"/>
              <a:t>з</a:t>
            </a:r>
            <a:r>
              <a:rPr lang="ru-RU" dirty="0" smtClean="0"/>
              <a:t>наю ты единственный мой дом, единственный мой дом, тебя боготворю.</a:t>
            </a:r>
          </a:p>
          <a:p>
            <a:endParaRPr lang="ru-RU" dirty="0" smtClean="0"/>
          </a:p>
          <a:p>
            <a:r>
              <a:rPr lang="ru-RU" dirty="0" smtClean="0"/>
              <a:t>Я люблю вас, зверушки,</a:t>
            </a:r>
          </a:p>
          <a:p>
            <a:r>
              <a:rPr lang="ru-RU" dirty="0"/>
              <a:t>б</a:t>
            </a:r>
            <a:r>
              <a:rPr lang="ru-RU" dirty="0" smtClean="0"/>
              <a:t>уду вашей я подружкой,</a:t>
            </a:r>
          </a:p>
          <a:p>
            <a:r>
              <a:rPr lang="ru-RU" dirty="0"/>
              <a:t>б</a:t>
            </a:r>
            <a:r>
              <a:rPr lang="ru-RU" dirty="0" smtClean="0"/>
              <a:t>уду вас водить в балет,</a:t>
            </a:r>
          </a:p>
          <a:p>
            <a:r>
              <a:rPr lang="ru-RU" dirty="0"/>
              <a:t>т</a:t>
            </a:r>
            <a:r>
              <a:rPr lang="ru-RU" dirty="0" smtClean="0"/>
              <a:t>олько на зелёный свет!</a:t>
            </a:r>
          </a:p>
          <a:p>
            <a:endParaRPr lang="ru-RU" dirty="0" smtClean="0"/>
          </a:p>
          <a:p>
            <a:r>
              <a:rPr lang="ru-RU" dirty="0" smtClean="0"/>
              <a:t>Я люблю тебя, Петя,</a:t>
            </a:r>
          </a:p>
          <a:p>
            <a:r>
              <a:rPr lang="ru-RU" dirty="0"/>
              <a:t>т</a:t>
            </a:r>
            <a:r>
              <a:rPr lang="ru-RU" dirty="0" smtClean="0"/>
              <a:t>ы чудесней всех на свете,</a:t>
            </a:r>
          </a:p>
          <a:p>
            <a:r>
              <a:rPr lang="ru-RU" dirty="0"/>
              <a:t>т</a:t>
            </a:r>
            <a:r>
              <a:rPr lang="ru-RU" dirty="0" smtClean="0"/>
              <a:t>ы возьми меня в полёт,</a:t>
            </a:r>
          </a:p>
          <a:p>
            <a:r>
              <a:rPr lang="ru-RU" dirty="0"/>
              <a:t>м</a:t>
            </a:r>
            <a:r>
              <a:rPr lang="ru-RU" dirty="0" smtClean="0"/>
              <a:t>ой единственный пилот.</a:t>
            </a:r>
          </a:p>
          <a:p>
            <a:r>
              <a:rPr lang="ru-RU" dirty="0" smtClean="0"/>
              <a:t>ПЕТУШОК: Уходи, Лиса !</a:t>
            </a:r>
          </a:p>
          <a:p>
            <a:r>
              <a:rPr lang="ru-RU" dirty="0" smtClean="0"/>
              <a:t> Не пустим тебя в дом.</a:t>
            </a:r>
          </a:p>
          <a:p>
            <a:r>
              <a:rPr lang="ru-RU" dirty="0" smtClean="0"/>
              <a:t>ЛИСА: Ах, так. Тогда я позову волка и</a:t>
            </a:r>
          </a:p>
          <a:p>
            <a:r>
              <a:rPr lang="ru-RU" dirty="0" smtClean="0"/>
              <a:t> медведя, и мы сломаем ваш теремок </a:t>
            </a:r>
          </a:p>
          <a:p>
            <a:r>
              <a:rPr lang="ru-RU" dirty="0" smtClean="0"/>
              <a:t>и съедим всех вас!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4_3339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76672"/>
            <a:ext cx="4255368" cy="3191526"/>
          </a:xfrm>
        </p:spPr>
      </p:pic>
      <p:sp>
        <p:nvSpPr>
          <p:cNvPr id="8" name="TextBox 7"/>
          <p:cNvSpPr txBox="1"/>
          <p:nvPr/>
        </p:nvSpPr>
        <p:spPr>
          <a:xfrm>
            <a:off x="395536" y="188640"/>
            <a:ext cx="56166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Ты уже давала слово,</a:t>
            </a:r>
          </a:p>
          <a:p>
            <a:r>
              <a:rPr lang="ru-RU" dirty="0"/>
              <a:t>ч</a:t>
            </a:r>
            <a:r>
              <a:rPr lang="ru-RU" dirty="0" smtClean="0"/>
              <a:t>то не будешь бегать снова,</a:t>
            </a:r>
          </a:p>
          <a:p>
            <a:r>
              <a:rPr lang="ru-RU" dirty="0"/>
              <a:t>н</a:t>
            </a:r>
            <a:r>
              <a:rPr lang="ru-RU" dirty="0" smtClean="0"/>
              <a:t>о мчишься всё равно.</a:t>
            </a:r>
          </a:p>
          <a:p>
            <a:r>
              <a:rPr lang="ru-RU" dirty="0" smtClean="0"/>
              <a:t>Для тревоги есть причины,</a:t>
            </a:r>
          </a:p>
          <a:p>
            <a:r>
              <a:rPr lang="ru-RU" dirty="0"/>
              <a:t>з</a:t>
            </a:r>
            <a:r>
              <a:rPr lang="ru-RU" dirty="0" smtClean="0"/>
              <a:t>десь шоссе и здесь машины,</a:t>
            </a:r>
          </a:p>
          <a:p>
            <a:r>
              <a:rPr lang="ru-RU" dirty="0"/>
              <a:t>т</a:t>
            </a:r>
            <a:r>
              <a:rPr lang="ru-RU" dirty="0" smtClean="0"/>
              <a:t>ут оживлённый путь.</a:t>
            </a:r>
          </a:p>
          <a:p>
            <a:r>
              <a:rPr lang="ru-RU" dirty="0" smtClean="0"/>
              <a:t>Вот трудный переход ,</a:t>
            </a:r>
          </a:p>
          <a:p>
            <a:r>
              <a:rPr lang="ru-RU" dirty="0"/>
              <a:t>и</a:t>
            </a:r>
            <a:r>
              <a:rPr lang="ru-RU" dirty="0" smtClean="0"/>
              <a:t> мотор ревёт,</a:t>
            </a:r>
          </a:p>
          <a:p>
            <a:r>
              <a:rPr lang="ru-RU" dirty="0"/>
              <a:t>ч</a:t>
            </a:r>
            <a:r>
              <a:rPr lang="ru-RU" dirty="0" smtClean="0"/>
              <a:t>то он нам несёт,</a:t>
            </a:r>
          </a:p>
          <a:p>
            <a:r>
              <a:rPr lang="ru-RU" dirty="0"/>
              <a:t>п</a:t>
            </a:r>
            <a:r>
              <a:rPr lang="ru-RU" dirty="0" smtClean="0"/>
              <a:t>ропасть или взлёт,</a:t>
            </a:r>
          </a:p>
          <a:p>
            <a:r>
              <a:rPr lang="ru-RU" dirty="0"/>
              <a:t>о</a:t>
            </a:r>
            <a:r>
              <a:rPr lang="ru-RU" dirty="0" smtClean="0"/>
              <a:t>мут или брод,</a:t>
            </a:r>
          </a:p>
          <a:p>
            <a:r>
              <a:rPr lang="ru-RU" dirty="0"/>
              <a:t>и</a:t>
            </a:r>
            <a:r>
              <a:rPr lang="ru-RU" dirty="0" smtClean="0"/>
              <a:t> не  перейдёшь,</a:t>
            </a:r>
          </a:p>
          <a:p>
            <a:r>
              <a:rPr lang="ru-RU" dirty="0"/>
              <a:t>п</a:t>
            </a:r>
            <a:r>
              <a:rPr lang="ru-RU" dirty="0" smtClean="0"/>
              <a:t>ока не переждёшь,</a:t>
            </a:r>
          </a:p>
          <a:p>
            <a:r>
              <a:rPr lang="ru-RU" dirty="0"/>
              <a:t>п</a:t>
            </a:r>
            <a:r>
              <a:rPr lang="ru-RU" dirty="0" smtClean="0"/>
              <a:t>ока не переждёшь.</a:t>
            </a:r>
            <a:endParaRPr lang="ru-RU" dirty="0"/>
          </a:p>
        </p:txBody>
      </p:sp>
      <p:pic>
        <p:nvPicPr>
          <p:cNvPr id="10" name="Рисунок 9" descr="104_335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149080"/>
            <a:ext cx="3096344" cy="23222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79912" y="4005064"/>
            <a:ext cx="4824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Помоги своей верной подружке,</a:t>
            </a:r>
          </a:p>
          <a:p>
            <a:r>
              <a:rPr lang="ru-RU" dirty="0"/>
              <a:t>н</a:t>
            </a:r>
            <a:r>
              <a:rPr lang="ru-RU" dirty="0" smtClean="0"/>
              <a:t>е оставь меня с этой бедой,</a:t>
            </a:r>
          </a:p>
          <a:p>
            <a:r>
              <a:rPr lang="ru-RU" dirty="0"/>
              <a:t>т</a:t>
            </a:r>
            <a:r>
              <a:rPr lang="ru-RU" dirty="0" smtClean="0"/>
              <a:t>ам стоит теремок на опушке,</a:t>
            </a:r>
          </a:p>
          <a:p>
            <a:r>
              <a:rPr lang="ru-RU" dirty="0"/>
              <a:t>т</a:t>
            </a:r>
            <a:r>
              <a:rPr lang="ru-RU" dirty="0" smtClean="0"/>
              <a:t>ам живёт петушок молодой.</a:t>
            </a:r>
          </a:p>
          <a:p>
            <a:r>
              <a:rPr lang="ru-RU" dirty="0" smtClean="0"/>
              <a:t>И под скромной личиной</a:t>
            </a:r>
          </a:p>
          <a:p>
            <a:r>
              <a:rPr lang="ru-RU" dirty="0"/>
              <a:t>в</a:t>
            </a:r>
            <a:r>
              <a:rPr lang="ru-RU" dirty="0" smtClean="0"/>
              <a:t> доме прячется, знай, уголовник</a:t>
            </a:r>
          </a:p>
          <a:p>
            <a:r>
              <a:rPr lang="ru-RU" dirty="0"/>
              <a:t>п</a:t>
            </a:r>
            <a:r>
              <a:rPr lang="ru-RU" dirty="0" smtClean="0"/>
              <a:t>омоги  мне, мужчина,</a:t>
            </a:r>
          </a:p>
          <a:p>
            <a:r>
              <a:rPr lang="ru-RU" dirty="0"/>
              <a:t>н</a:t>
            </a:r>
            <a:r>
              <a:rPr lang="ru-RU" dirty="0" smtClean="0"/>
              <a:t>у настоящий полковник.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4_336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20688"/>
            <a:ext cx="4255368" cy="3191526"/>
          </a:xfrm>
        </p:spPr>
      </p:pic>
      <p:sp>
        <p:nvSpPr>
          <p:cNvPr id="5" name="TextBox 4"/>
          <p:cNvSpPr txBox="1"/>
          <p:nvPr/>
        </p:nvSpPr>
        <p:spPr>
          <a:xfrm>
            <a:off x="4716016" y="764704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МЕДВЕДЬ: Гражданин  Петушок-Золотой Гребешок здесь живёт?</a:t>
            </a:r>
          </a:p>
          <a:p>
            <a:r>
              <a:rPr lang="ru-RU" dirty="0" smtClean="0"/>
              <a:t>ПЕТУШОК: Это я, что случилось?</a:t>
            </a:r>
          </a:p>
          <a:p>
            <a:r>
              <a:rPr lang="ru-RU" dirty="0" smtClean="0"/>
              <a:t>МЕДВЕДЬ: Гражданин  Петушок  прошу пройти со мной.</a:t>
            </a:r>
          </a:p>
          <a:p>
            <a:r>
              <a:rPr lang="ru-RU" dirty="0" smtClean="0"/>
              <a:t>ЛИСА: У него в доме сообщники.</a:t>
            </a:r>
            <a:endParaRPr lang="ru-RU" dirty="0"/>
          </a:p>
        </p:txBody>
      </p:sp>
      <p:pic>
        <p:nvPicPr>
          <p:cNvPr id="7" name="Рисунок 6" descr="104_333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284984"/>
            <a:ext cx="3847322" cy="28854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393305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4941168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МЕДВЕДЬ: Стойте, там опасное шоссе, вы попадёте под машину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4_337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3744416" cy="2808312"/>
          </a:xfrm>
        </p:spPr>
      </p:pic>
      <p:sp>
        <p:nvSpPr>
          <p:cNvPr id="7" name="TextBox 6"/>
          <p:cNvSpPr txBox="1"/>
          <p:nvPr/>
        </p:nvSpPr>
        <p:spPr>
          <a:xfrm>
            <a:off x="3995936" y="692696"/>
            <a:ext cx="46805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Петя родной, милый Петя!</a:t>
            </a:r>
          </a:p>
          <a:p>
            <a:r>
              <a:rPr lang="ru-RU" sz="2000" dirty="0" smtClean="0"/>
              <a:t>Как  без тебя жить на  свете.</a:t>
            </a:r>
          </a:p>
          <a:p>
            <a:r>
              <a:rPr lang="ru-RU" sz="2000" dirty="0" smtClean="0"/>
              <a:t>Я колесо, ты протектор.</a:t>
            </a:r>
          </a:p>
          <a:p>
            <a:r>
              <a:rPr lang="ru-RU" sz="2000" dirty="0" smtClean="0"/>
              <a:t>Я светофор, ты инспектор.</a:t>
            </a:r>
          </a:p>
          <a:p>
            <a:r>
              <a:rPr lang="ru-RU" sz="2000" dirty="0" smtClean="0"/>
              <a:t>Ты Мерседес, а я Волга,</a:t>
            </a:r>
          </a:p>
          <a:p>
            <a:r>
              <a:rPr lang="ru-RU" sz="2000" dirty="0" smtClean="0"/>
              <a:t>Ты поворот, я дорога.</a:t>
            </a:r>
          </a:p>
          <a:p>
            <a:r>
              <a:rPr lang="ru-RU" sz="2000" dirty="0" smtClean="0"/>
              <a:t>Ты Кадиллак, я автобус,</a:t>
            </a:r>
          </a:p>
          <a:p>
            <a:r>
              <a:rPr lang="ru-RU" sz="2000" dirty="0" smtClean="0"/>
              <a:t>Ты красный свет, а я тормоз, зайка твоя!</a:t>
            </a:r>
          </a:p>
          <a:p>
            <a:r>
              <a:rPr lang="ru-RU" sz="2000" dirty="0" smtClean="0"/>
              <a:t>Я ночами плохо сплю,  потому что я тебя люблю,</a:t>
            </a:r>
          </a:p>
          <a:p>
            <a:r>
              <a:rPr lang="ru-RU" sz="2000" dirty="0" smtClean="0"/>
              <a:t>Потому  что, Петя, я давно тебя люблю.</a:t>
            </a:r>
          </a:p>
          <a:p>
            <a:r>
              <a:rPr lang="ru-RU" sz="2000" dirty="0" smtClean="0"/>
              <a:t>Мы ночами плохо спим, потому что, Петя, о тебе сейчас грустим.</a:t>
            </a:r>
          </a:p>
        </p:txBody>
      </p:sp>
      <p:pic>
        <p:nvPicPr>
          <p:cNvPr id="8" name="Рисунок 7" descr="104_336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01008"/>
            <a:ext cx="3799317" cy="2849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4_337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8640"/>
            <a:ext cx="3463280" cy="2597460"/>
          </a:xfrm>
        </p:spPr>
      </p:pic>
      <p:sp>
        <p:nvSpPr>
          <p:cNvPr id="5" name="TextBox 4"/>
          <p:cNvSpPr txBox="1"/>
          <p:nvPr/>
        </p:nvSpPr>
        <p:spPr>
          <a:xfrm>
            <a:off x="4139952" y="908720"/>
            <a:ext cx="4752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Сегодня солнца с утра не видно,</a:t>
            </a:r>
          </a:p>
          <a:p>
            <a:r>
              <a:rPr lang="ru-RU" sz="2000" dirty="0"/>
              <a:t>с</a:t>
            </a:r>
            <a:r>
              <a:rPr lang="ru-RU" sz="2000" dirty="0" smtClean="0"/>
              <a:t>егодня ногам и рукам так больно,</a:t>
            </a:r>
          </a:p>
          <a:p>
            <a:r>
              <a:rPr lang="ru-RU" sz="2000" dirty="0"/>
              <a:t>в</a:t>
            </a:r>
            <a:r>
              <a:rPr lang="ru-RU" sz="2000" dirty="0" smtClean="0"/>
              <a:t> ушах ещё визжат тормоза Мерседеса,</a:t>
            </a:r>
          </a:p>
          <a:p>
            <a:r>
              <a:rPr lang="ru-RU" sz="2000" dirty="0"/>
              <a:t>м</a:t>
            </a:r>
            <a:r>
              <a:rPr lang="ru-RU" sz="2000" dirty="0" smtClean="0"/>
              <a:t>оя душа плачет!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2708920"/>
            <a:ext cx="58326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Открыл глаза, яркий свет от лампы,</a:t>
            </a:r>
          </a:p>
          <a:p>
            <a:r>
              <a:rPr lang="ru-RU" dirty="0"/>
              <a:t>и</a:t>
            </a:r>
            <a:r>
              <a:rPr lang="ru-RU" dirty="0" smtClean="0"/>
              <a:t> надо мной хирург склонился,</a:t>
            </a:r>
          </a:p>
          <a:p>
            <a:r>
              <a:rPr lang="ru-RU" dirty="0"/>
              <a:t>м</a:t>
            </a:r>
            <a:r>
              <a:rPr lang="ru-RU" dirty="0" smtClean="0"/>
              <a:t>едсёстры стоят, головою качая,</a:t>
            </a:r>
          </a:p>
          <a:p>
            <a:r>
              <a:rPr lang="ru-RU" dirty="0"/>
              <a:t>и</a:t>
            </a:r>
            <a:r>
              <a:rPr lang="ru-RU" dirty="0" smtClean="0"/>
              <a:t>х лица печальны.</a:t>
            </a:r>
          </a:p>
          <a:p>
            <a:endParaRPr lang="ru-RU" dirty="0" smtClean="0"/>
          </a:p>
          <a:p>
            <a:r>
              <a:rPr lang="ru-RU" dirty="0" smtClean="0"/>
              <a:t>Какая  боль, какая боль, нас подстригли</a:t>
            </a:r>
          </a:p>
          <a:p>
            <a:r>
              <a:rPr lang="ru-RU" dirty="0" smtClean="0"/>
              <a:t> в больнице под ноль.</a:t>
            </a:r>
          </a:p>
          <a:p>
            <a:endParaRPr lang="ru-RU" dirty="0" smtClean="0"/>
          </a:p>
          <a:p>
            <a:r>
              <a:rPr lang="ru-RU" dirty="0" smtClean="0"/>
              <a:t>Какая боль, какая боль, их постригли </a:t>
            </a:r>
          </a:p>
          <a:p>
            <a:r>
              <a:rPr lang="ru-RU" dirty="0" smtClean="0"/>
              <a:t>в больнице  под ноль!</a:t>
            </a:r>
          </a:p>
          <a:p>
            <a:endParaRPr lang="ru-RU" dirty="0" smtClean="0"/>
          </a:p>
          <a:p>
            <a:r>
              <a:rPr lang="ru-RU" dirty="0" smtClean="0"/>
              <a:t>ИНСПЕКТОР: Вот видите, до чего доводят шалости, а ведь так просто соблюдать правила дорожного движения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9552" y="692696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такое правила дорожного движенья , это очень сложная наука,</a:t>
            </a:r>
          </a:p>
          <a:p>
            <a:r>
              <a:rPr lang="ru-RU" dirty="0"/>
              <a:t>и</a:t>
            </a:r>
            <a:r>
              <a:rPr lang="ru-RU" dirty="0" smtClean="0"/>
              <a:t> её все учим не для развлечения, а чтоб от беды сберечь друг друга.</a:t>
            </a:r>
          </a:p>
          <a:p>
            <a:r>
              <a:rPr lang="ru-RU" dirty="0" smtClean="0"/>
              <a:t>Должен каждый правила знать, очень точно их выполнять,</a:t>
            </a:r>
          </a:p>
          <a:p>
            <a:r>
              <a:rPr lang="ru-RU" dirty="0"/>
              <a:t>н</a:t>
            </a:r>
            <a:r>
              <a:rPr lang="ru-RU" dirty="0" smtClean="0"/>
              <a:t>е нарушим их никогда и отпустит беда.</a:t>
            </a:r>
          </a:p>
          <a:p>
            <a:r>
              <a:rPr lang="ru-RU" dirty="0" smtClean="0"/>
              <a:t>Нам спокойней будет везде, если рядом ГИБДД, </a:t>
            </a:r>
          </a:p>
          <a:p>
            <a:r>
              <a:rPr lang="ru-RU" dirty="0"/>
              <a:t>н</a:t>
            </a:r>
            <a:r>
              <a:rPr lang="ru-RU" dirty="0" smtClean="0"/>
              <a:t>о и сам ты правила знай,</a:t>
            </a:r>
          </a:p>
          <a:p>
            <a:r>
              <a:rPr lang="ru-RU" dirty="0"/>
              <a:t>и</a:t>
            </a:r>
            <a:r>
              <a:rPr lang="ru-RU" dirty="0" smtClean="0"/>
              <a:t>х всегда выполняй!</a:t>
            </a:r>
            <a:endParaRPr lang="ru-RU" dirty="0"/>
          </a:p>
        </p:txBody>
      </p:sp>
      <p:pic>
        <p:nvPicPr>
          <p:cNvPr id="11" name="Рисунок 10" descr="104_338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12976"/>
            <a:ext cx="3391272" cy="2543454"/>
          </a:xfrm>
          <a:prstGeom prst="rect">
            <a:avLst/>
          </a:prstGeom>
        </p:spPr>
      </p:pic>
      <p:pic>
        <p:nvPicPr>
          <p:cNvPr id="12" name="Рисунок 11" descr="104_338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276872"/>
            <a:ext cx="3751312" cy="2813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 презентацией работали: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55576" y="1772816"/>
            <a:ext cx="7931224" cy="4323184"/>
          </a:xfrm>
        </p:spPr>
        <p:txBody>
          <a:bodyPr/>
          <a:lstStyle/>
          <a:p>
            <a:r>
              <a:rPr lang="ru-RU" sz="3000" dirty="0" smtClean="0"/>
              <a:t>Автор: Терентьева  Татьяна Викторовна</a:t>
            </a:r>
          </a:p>
          <a:p>
            <a:r>
              <a:rPr lang="ru-RU" sz="3000" dirty="0" smtClean="0"/>
              <a:t>фотограф: Ханина Диана </a:t>
            </a:r>
          </a:p>
          <a:p>
            <a:endParaRPr lang="ru-RU" sz="3000" dirty="0" smtClean="0"/>
          </a:p>
          <a:p>
            <a:pPr marL="0" indent="0">
              <a:buNone/>
            </a:pPr>
            <a:endParaRPr lang="ru-RU" sz="3000" dirty="0" smtClean="0"/>
          </a:p>
          <a:p>
            <a:pPr>
              <a:buNone/>
            </a:pPr>
            <a:r>
              <a:rPr lang="ru-RU" dirty="0" smtClean="0"/>
              <a:t>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486916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Спасибо за внимание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7804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allAtOnce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DSC0431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068960"/>
            <a:ext cx="5052053" cy="3789040"/>
          </a:xfrm>
        </p:spPr>
      </p:pic>
      <p:sp>
        <p:nvSpPr>
          <p:cNvPr id="11" name="TextBox 10"/>
          <p:cNvSpPr txBox="1"/>
          <p:nvPr/>
        </p:nvSpPr>
        <p:spPr>
          <a:xfrm>
            <a:off x="0" y="332656"/>
            <a:ext cx="44279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Стоит терем-теремок,</a:t>
            </a:r>
          </a:p>
          <a:p>
            <a:r>
              <a:rPr lang="ru-RU" sz="2400" dirty="0"/>
              <a:t>о</a:t>
            </a:r>
            <a:r>
              <a:rPr lang="ru-RU" sz="2400" dirty="0" smtClean="0"/>
              <a:t>н не низок, не высок,</a:t>
            </a:r>
          </a:p>
          <a:p>
            <a:r>
              <a:rPr lang="ru-RU" sz="2400" dirty="0"/>
              <a:t>к</a:t>
            </a:r>
            <a:r>
              <a:rPr lang="ru-RU" sz="2400" dirty="0" smtClean="0"/>
              <a:t>то, кто в теремочке живёт,</a:t>
            </a:r>
          </a:p>
          <a:p>
            <a:r>
              <a:rPr lang="ru-RU" sz="2400" dirty="0"/>
              <a:t>к</a:t>
            </a:r>
            <a:r>
              <a:rPr lang="ru-RU" sz="2400" dirty="0" smtClean="0"/>
              <a:t>то, кто в невысоком живёт?</a:t>
            </a:r>
          </a:p>
          <a:p>
            <a:r>
              <a:rPr lang="ru-RU" sz="2400" dirty="0"/>
              <a:t> </a:t>
            </a:r>
          </a:p>
          <a:p>
            <a:r>
              <a:rPr lang="ru-RU" sz="2400" dirty="0" smtClean="0"/>
              <a:t>Никто в теремке не живёт.</a:t>
            </a:r>
          </a:p>
          <a:p>
            <a:r>
              <a:rPr lang="ru-RU" sz="2400" dirty="0" smtClean="0"/>
              <a:t>Никто в гости нас не зовёт.</a:t>
            </a:r>
          </a:p>
          <a:p>
            <a:endParaRPr lang="ru-RU" sz="2400" dirty="0"/>
          </a:p>
        </p:txBody>
      </p:sp>
      <p:pic>
        <p:nvPicPr>
          <p:cNvPr id="12" name="Рисунок 11" descr="104_340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88640"/>
            <a:ext cx="4499992" cy="3374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N062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13919" y="178161"/>
            <a:ext cx="3176586" cy="2820264"/>
          </a:xfrm>
        </p:spPr>
      </p:pic>
      <p:sp>
        <p:nvSpPr>
          <p:cNvPr id="7" name="TextBox 6"/>
          <p:cNvSpPr txBox="1"/>
          <p:nvPr/>
        </p:nvSpPr>
        <p:spPr>
          <a:xfrm>
            <a:off x="395536" y="203298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Какой странный знак наверное вокруг него надо оббежать.</a:t>
            </a:r>
            <a:endParaRPr lang="ru-RU" sz="2000" dirty="0"/>
          </a:p>
        </p:txBody>
      </p:sp>
      <p:pic>
        <p:nvPicPr>
          <p:cNvPr id="8" name="Рисунок 7" descr="DSCN062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19980" y="2488332"/>
            <a:ext cx="3995936" cy="29969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3848" y="3212976"/>
            <a:ext cx="5400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Какой прогноз у нас сегодня в чаще,</a:t>
            </a:r>
          </a:p>
          <a:p>
            <a:r>
              <a:rPr lang="ru-RU" sz="2000" dirty="0"/>
              <a:t>к</a:t>
            </a:r>
            <a:r>
              <a:rPr lang="ru-RU" sz="2000" dirty="0" smtClean="0"/>
              <a:t>уда мне спрятать хвост продрогший свой?</a:t>
            </a:r>
          </a:p>
          <a:p>
            <a:r>
              <a:rPr lang="ru-RU" sz="2000" dirty="0" smtClean="0"/>
              <a:t>А по ночам в лесу мороз всё чаще,</a:t>
            </a:r>
          </a:p>
          <a:p>
            <a:r>
              <a:rPr lang="ru-RU" sz="2000" dirty="0"/>
              <a:t>а</a:t>
            </a:r>
            <a:r>
              <a:rPr lang="ru-RU" sz="2000" dirty="0" smtClean="0"/>
              <a:t> крыши больше нет над головой.</a:t>
            </a:r>
          </a:p>
          <a:p>
            <a:endParaRPr lang="ru-RU" sz="2000" dirty="0"/>
          </a:p>
          <a:p>
            <a:r>
              <a:rPr lang="ru-RU" sz="2000" dirty="0" smtClean="0"/>
              <a:t>Важней всего погода в доме,</a:t>
            </a:r>
          </a:p>
          <a:p>
            <a:r>
              <a:rPr lang="ru-RU" sz="2000" dirty="0"/>
              <a:t>а</a:t>
            </a:r>
            <a:r>
              <a:rPr lang="ru-RU" sz="2000" dirty="0" smtClean="0"/>
              <a:t> остальное всё потом,</a:t>
            </a:r>
          </a:p>
          <a:p>
            <a:r>
              <a:rPr lang="ru-RU" sz="2000" dirty="0" smtClean="0"/>
              <a:t>Найти бы дом, а всё , что кроме,</a:t>
            </a:r>
          </a:p>
          <a:p>
            <a:r>
              <a:rPr lang="ru-RU" sz="2000" dirty="0"/>
              <a:t>л</a:t>
            </a:r>
            <a:r>
              <a:rPr lang="ru-RU" sz="2000" dirty="0" smtClean="0"/>
              <a:t>егко наладить ,был бы только дом.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N062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84054" y="2488954"/>
            <a:ext cx="3424844" cy="2568633"/>
          </a:xfrm>
        </p:spPr>
      </p:pic>
      <p:pic>
        <p:nvPicPr>
          <p:cNvPr id="5" name="Рисунок 4" descr="DSCN063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932" y="411468"/>
            <a:ext cx="3291746" cy="24688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7824" y="836712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ЛЯГУШКА: Какой чудесный теремок, чей он?</a:t>
            </a:r>
          </a:p>
          <a:p>
            <a:r>
              <a:rPr lang="ru-RU" sz="2000" dirty="0" smtClean="0"/>
              <a:t>МЫШКА: Мой.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3284984"/>
            <a:ext cx="77403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Сколько лет меня ветер злых перемен по свету носит,</a:t>
            </a:r>
          </a:p>
          <a:p>
            <a:r>
              <a:rPr lang="ru-RU" sz="1600" dirty="0"/>
              <a:t>н</a:t>
            </a:r>
            <a:r>
              <a:rPr lang="ru-RU" sz="1600" dirty="0" smtClean="0"/>
              <a:t>е оставив мне и надежды взамен, и он не спросит</a:t>
            </a:r>
          </a:p>
          <a:p>
            <a:r>
              <a:rPr lang="ru-RU" sz="1600" dirty="0"/>
              <a:t>м</a:t>
            </a:r>
            <a:r>
              <a:rPr lang="ru-RU" sz="1600" dirty="0" smtClean="0"/>
              <a:t>ожет быть, хочу я остаться с тобой</a:t>
            </a:r>
          </a:p>
          <a:p>
            <a:r>
              <a:rPr lang="ru-RU" sz="1600" dirty="0"/>
              <a:t>л</a:t>
            </a:r>
            <a:r>
              <a:rPr lang="ru-RU" sz="1600" dirty="0" smtClean="0"/>
              <a:t>етней зелёной листвой, свежей весенней травой.</a:t>
            </a:r>
          </a:p>
          <a:p>
            <a:endParaRPr lang="ru-RU" sz="1600" dirty="0" smtClean="0"/>
          </a:p>
          <a:p>
            <a:r>
              <a:rPr lang="ru-RU" sz="1600" dirty="0" smtClean="0"/>
              <a:t>Ты возьми меня домой,</a:t>
            </a:r>
          </a:p>
          <a:p>
            <a:r>
              <a:rPr lang="ru-RU" sz="1600" dirty="0"/>
              <a:t>б</a:t>
            </a:r>
            <a:r>
              <a:rPr lang="ru-RU" sz="1600" dirty="0" smtClean="0"/>
              <a:t>удим жить с тобою вместе,</a:t>
            </a:r>
          </a:p>
          <a:p>
            <a:r>
              <a:rPr lang="ru-RU" sz="1600" dirty="0"/>
              <a:t>т</a:t>
            </a:r>
            <a:r>
              <a:rPr lang="ru-RU" sz="1600" dirty="0" smtClean="0"/>
              <a:t>ы  возьми меня домой,</a:t>
            </a:r>
          </a:p>
          <a:p>
            <a:r>
              <a:rPr lang="ru-RU" sz="1600" dirty="0"/>
              <a:t>б</a:t>
            </a:r>
            <a:r>
              <a:rPr lang="ru-RU" sz="1600" dirty="0" smtClean="0"/>
              <a:t>уду петь тебе я песни, </a:t>
            </a:r>
          </a:p>
          <a:p>
            <a:r>
              <a:rPr lang="ru-RU" sz="1600" dirty="0"/>
              <a:t>б</a:t>
            </a:r>
            <a:r>
              <a:rPr lang="ru-RU" sz="1600" dirty="0" smtClean="0"/>
              <a:t>уду спать я в уголке </a:t>
            </a:r>
          </a:p>
          <a:p>
            <a:r>
              <a:rPr lang="ru-RU" sz="1600" dirty="0"/>
              <a:t>и</a:t>
            </a:r>
            <a:r>
              <a:rPr lang="ru-RU" sz="1600" dirty="0" smtClean="0"/>
              <a:t>ли даже у порога, </a:t>
            </a:r>
            <a:endParaRPr lang="ru-RU" sz="1600" dirty="0"/>
          </a:p>
          <a:p>
            <a:r>
              <a:rPr lang="ru-RU" sz="1600" dirty="0"/>
              <a:t>н</a:t>
            </a:r>
            <a:r>
              <a:rPr lang="ru-RU" sz="1600" dirty="0" smtClean="0"/>
              <a:t>а простом половике,</a:t>
            </a:r>
          </a:p>
          <a:p>
            <a:r>
              <a:rPr lang="ru-RU" sz="1600" dirty="0"/>
              <a:t>н</a:t>
            </a:r>
            <a:r>
              <a:rPr lang="ru-RU" sz="1600" dirty="0" smtClean="0"/>
              <a:t>ужно мне немного, помоги.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4_339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</p:spPr>
      </p:pic>
      <p:pic>
        <p:nvPicPr>
          <p:cNvPr id="5" name="Рисунок 4" descr="DSCN063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573016"/>
            <a:ext cx="3995936" cy="29969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332656"/>
            <a:ext cx="42484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Стоит терем-теремок,</a:t>
            </a:r>
          </a:p>
          <a:p>
            <a:r>
              <a:rPr lang="ru-RU" sz="2000" dirty="0"/>
              <a:t>о</a:t>
            </a:r>
            <a:r>
              <a:rPr lang="ru-RU" sz="2000" dirty="0" smtClean="0"/>
              <a:t>н не низок, не высок,</a:t>
            </a:r>
          </a:p>
          <a:p>
            <a:r>
              <a:rPr lang="ru-RU" sz="2000" dirty="0"/>
              <a:t>к</a:t>
            </a:r>
            <a:r>
              <a:rPr lang="ru-RU" sz="2000" dirty="0" smtClean="0"/>
              <a:t>то-кто в теремочке живёт,</a:t>
            </a:r>
          </a:p>
          <a:p>
            <a:r>
              <a:rPr lang="ru-RU" sz="2000" dirty="0"/>
              <a:t>к</a:t>
            </a:r>
            <a:r>
              <a:rPr lang="ru-RU" sz="2000" dirty="0" smtClean="0"/>
              <a:t>то-кто в невысоком живёт?</a:t>
            </a:r>
          </a:p>
          <a:p>
            <a:endParaRPr lang="ru-RU" sz="2000" dirty="0"/>
          </a:p>
          <a:p>
            <a:r>
              <a:rPr lang="ru-RU" sz="2000" dirty="0" smtClean="0"/>
              <a:t>Там мышка-норушка живёт</a:t>
            </a:r>
          </a:p>
          <a:p>
            <a:r>
              <a:rPr lang="ru-RU" sz="2000" dirty="0"/>
              <a:t>а</a:t>
            </a:r>
            <a:r>
              <a:rPr lang="ru-RU" sz="2000" dirty="0" smtClean="0"/>
              <a:t> лягушка ей песни поёт.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005064"/>
            <a:ext cx="4860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ЛЯГУШКА: Мышка я такую вкуснятину приготовила, понюхай.</a:t>
            </a:r>
          </a:p>
          <a:p>
            <a:r>
              <a:rPr lang="ru-RU" sz="2000" dirty="0" smtClean="0"/>
              <a:t>МЫШКА: Что это?</a:t>
            </a:r>
          </a:p>
          <a:p>
            <a:r>
              <a:rPr lang="ru-RU" sz="2000" dirty="0" smtClean="0"/>
              <a:t>ЛЯГУШКА: Рагу из свежих комаров.</a:t>
            </a:r>
          </a:p>
          <a:p>
            <a:r>
              <a:rPr lang="ru-RU" sz="2000" dirty="0" smtClean="0"/>
              <a:t>МЫШКА: Какая гадость! Убери немедленно!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432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861048"/>
            <a:ext cx="2627784" cy="1970838"/>
          </a:xfrm>
        </p:spPr>
      </p:pic>
      <p:pic>
        <p:nvPicPr>
          <p:cNvPr id="5" name="Рисунок 4" descr="DSCN063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2736"/>
            <a:ext cx="3323862" cy="24928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19872" y="908720"/>
            <a:ext cx="59766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Между нами выросла стена,</a:t>
            </a:r>
          </a:p>
          <a:p>
            <a:r>
              <a:rPr lang="ru-RU" dirty="0"/>
              <a:t>и</a:t>
            </a:r>
            <a:r>
              <a:rPr lang="ru-RU" dirty="0" smtClean="0"/>
              <a:t> в этом полностью твоя вина,</a:t>
            </a:r>
          </a:p>
          <a:p>
            <a:r>
              <a:rPr lang="ru-RU" dirty="0"/>
              <a:t>м</a:t>
            </a:r>
            <a:r>
              <a:rPr lang="ru-RU" dirty="0" smtClean="0"/>
              <a:t>ежду нами взорваны мосты ,</a:t>
            </a:r>
          </a:p>
          <a:p>
            <a:r>
              <a:rPr lang="ru-RU" dirty="0"/>
              <a:t>и</a:t>
            </a:r>
            <a:r>
              <a:rPr lang="ru-RU" dirty="0" smtClean="0"/>
              <a:t> это всё, чего добилась ты.</a:t>
            </a:r>
          </a:p>
          <a:p>
            <a:endParaRPr lang="ru-RU" dirty="0"/>
          </a:p>
          <a:p>
            <a:r>
              <a:rPr lang="ru-RU" dirty="0" smtClean="0"/>
              <a:t>Не подходи ко мне ,я обиделась, я обиделась раз и навсегда,</a:t>
            </a:r>
          </a:p>
          <a:p>
            <a:r>
              <a:rPr lang="ru-RU" dirty="0" smtClean="0"/>
              <a:t>Не подходи ко мне ,я обиделась, я обиделась,</a:t>
            </a:r>
          </a:p>
          <a:p>
            <a:r>
              <a:rPr lang="ru-RU" dirty="0"/>
              <a:t>б</a:t>
            </a:r>
            <a:r>
              <a:rPr lang="ru-RU" dirty="0" smtClean="0"/>
              <a:t>ольше никогда не подходи.</a:t>
            </a:r>
          </a:p>
          <a:p>
            <a:endParaRPr lang="ru-RU" dirty="0"/>
          </a:p>
          <a:p>
            <a:r>
              <a:rPr lang="ru-RU" dirty="0" smtClean="0"/>
              <a:t>Я предпочитаю  мошкару,</a:t>
            </a:r>
          </a:p>
          <a:p>
            <a:r>
              <a:rPr lang="ru-RU" dirty="0"/>
              <a:t>а</a:t>
            </a:r>
            <a:r>
              <a:rPr lang="ru-RU" dirty="0" smtClean="0"/>
              <a:t> у тебя великий пост весь год,</a:t>
            </a:r>
          </a:p>
          <a:p>
            <a:r>
              <a:rPr lang="ru-RU" dirty="0"/>
              <a:t>о</a:t>
            </a:r>
            <a:r>
              <a:rPr lang="ru-RU" dirty="0" smtClean="0"/>
              <a:t>т такой диеты я умру,</a:t>
            </a:r>
          </a:p>
          <a:p>
            <a:r>
              <a:rPr lang="ru-RU" dirty="0"/>
              <a:t>т</a:t>
            </a:r>
            <a:r>
              <a:rPr lang="ru-RU" dirty="0" smtClean="0"/>
              <a:t>ебе я объявляю свой бойкот.</a:t>
            </a:r>
          </a:p>
          <a:p>
            <a:endParaRPr lang="ru-RU" dirty="0"/>
          </a:p>
          <a:p>
            <a:r>
              <a:rPr lang="ru-RU" dirty="0" smtClean="0"/>
              <a:t>Не подходи ко мне ,я обиделась ,я обиделась раз и </a:t>
            </a:r>
          </a:p>
          <a:p>
            <a:r>
              <a:rPr lang="ru-RU" dirty="0" smtClean="0"/>
              <a:t>Навсегда.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188640"/>
            <a:ext cx="6912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обиделась…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-387424"/>
            <a:ext cx="2736304" cy="1417638"/>
          </a:xfrm>
        </p:spPr>
        <p:txBody>
          <a:bodyPr/>
          <a:lstStyle/>
          <a:p>
            <a:r>
              <a:rPr lang="ru-RU" dirty="0" smtClean="0"/>
              <a:t>Зайка</a:t>
            </a:r>
            <a:endParaRPr lang="ru-RU" dirty="0"/>
          </a:p>
        </p:txBody>
      </p:sp>
      <p:pic>
        <p:nvPicPr>
          <p:cNvPr id="4" name="Содержимое 3" descr="DSCN063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052736"/>
            <a:ext cx="3240360" cy="4320480"/>
          </a:xfrm>
        </p:spPr>
      </p:pic>
      <p:sp>
        <p:nvSpPr>
          <p:cNvPr id="5" name="TextBox 4"/>
          <p:cNvSpPr txBox="1"/>
          <p:nvPr/>
        </p:nvSpPr>
        <p:spPr>
          <a:xfrm>
            <a:off x="179512" y="836712"/>
            <a:ext cx="45365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Весь день льёт дождь.</a:t>
            </a:r>
          </a:p>
          <a:p>
            <a:r>
              <a:rPr lang="ru-RU" sz="2400" dirty="0"/>
              <a:t>и</a:t>
            </a:r>
            <a:r>
              <a:rPr lang="ru-RU" sz="2400" dirty="0" smtClean="0"/>
              <a:t> по лесу бродит Зайка,</a:t>
            </a:r>
          </a:p>
          <a:p>
            <a:r>
              <a:rPr lang="ru-RU" sz="2400" dirty="0"/>
              <a:t>т</a:t>
            </a:r>
            <a:r>
              <a:rPr lang="ru-RU" sz="2400" dirty="0" smtClean="0"/>
              <a:t>ы не поймёшь,</a:t>
            </a:r>
          </a:p>
          <a:p>
            <a:r>
              <a:rPr lang="ru-RU" sz="2400" dirty="0"/>
              <a:t>з</a:t>
            </a:r>
            <a:r>
              <a:rPr lang="ru-RU" sz="2400" dirty="0" smtClean="0"/>
              <a:t>айку бросила хозяйка,</a:t>
            </a:r>
          </a:p>
          <a:p>
            <a:r>
              <a:rPr lang="ru-RU" sz="2400" dirty="0"/>
              <a:t>у</a:t>
            </a:r>
            <a:r>
              <a:rPr lang="ru-RU" sz="2400" dirty="0" smtClean="0"/>
              <a:t>ж скоро полдень на часах,</a:t>
            </a:r>
          </a:p>
          <a:p>
            <a:r>
              <a:rPr lang="ru-RU" sz="2400" dirty="0"/>
              <a:t>и</a:t>
            </a:r>
            <a:r>
              <a:rPr lang="ru-RU" sz="2400" dirty="0" smtClean="0"/>
              <a:t> у зайки слёзы на глазах. 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2564904"/>
            <a:ext cx="40334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2400" dirty="0" smtClean="0"/>
              <a:t>Зайка серый, Зайка белый,</a:t>
            </a:r>
          </a:p>
          <a:p>
            <a:r>
              <a:rPr lang="ru-RU" sz="2400" dirty="0" smtClean="0"/>
              <a:t>Зайка тихий и несмелый,</a:t>
            </a:r>
          </a:p>
          <a:p>
            <a:r>
              <a:rPr lang="ru-RU" sz="2400" dirty="0" smtClean="0"/>
              <a:t>Просто годы детские прошли.</a:t>
            </a:r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4_332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075" y="0"/>
            <a:ext cx="3899925" cy="2924944"/>
          </a:xfrm>
        </p:spPr>
      </p:pic>
      <p:sp>
        <p:nvSpPr>
          <p:cNvPr id="5" name="TextBox 4"/>
          <p:cNvSpPr txBox="1"/>
          <p:nvPr/>
        </p:nvSpPr>
        <p:spPr>
          <a:xfrm>
            <a:off x="0" y="476672"/>
            <a:ext cx="4932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МЫШКА: Не плачь, Зайка, оставайся  жить у нас.</a:t>
            </a:r>
          </a:p>
          <a:p>
            <a:r>
              <a:rPr lang="ru-RU" dirty="0" smtClean="0"/>
              <a:t>ЛЯГУШКА: Так ведь у нас и места нет.</a:t>
            </a:r>
          </a:p>
          <a:p>
            <a:r>
              <a:rPr lang="ru-RU" dirty="0" smtClean="0"/>
              <a:t>МЫШКА: В тесноте ,да не в обиде.</a:t>
            </a:r>
            <a:endParaRPr lang="ru-RU" dirty="0"/>
          </a:p>
        </p:txBody>
      </p:sp>
      <p:pic>
        <p:nvPicPr>
          <p:cNvPr id="6" name="Рисунок 5" descr="DSC0431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16832"/>
            <a:ext cx="3467877" cy="26009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67944" y="2996952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Стоит терем-теремок,</a:t>
            </a:r>
          </a:p>
          <a:p>
            <a:r>
              <a:rPr lang="ru-RU" sz="2000" dirty="0"/>
              <a:t>о</a:t>
            </a:r>
            <a:r>
              <a:rPr lang="ru-RU" sz="2000" dirty="0" smtClean="0"/>
              <a:t>н не низок ,не высок,</a:t>
            </a:r>
          </a:p>
          <a:p>
            <a:r>
              <a:rPr lang="ru-RU" sz="2000" dirty="0"/>
              <a:t>к</a:t>
            </a:r>
            <a:r>
              <a:rPr lang="ru-RU" sz="2000" dirty="0" smtClean="0"/>
              <a:t>то-кто в теремочке живёт,</a:t>
            </a:r>
          </a:p>
          <a:p>
            <a:r>
              <a:rPr lang="ru-RU" sz="2000" dirty="0"/>
              <a:t>к</a:t>
            </a:r>
            <a:r>
              <a:rPr lang="ru-RU" sz="2000" dirty="0" smtClean="0"/>
              <a:t>то-кто в невысоком живёт?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4797152"/>
            <a:ext cx="8820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Это коммунальная, коммунальная квартира,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Наше общежитие-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этот  славный Теремок.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4334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429000"/>
            <a:ext cx="3840480" cy="2880360"/>
          </a:xfrm>
        </p:spPr>
      </p:pic>
      <p:sp>
        <p:nvSpPr>
          <p:cNvPr id="6" name="Прямоугольник 5"/>
          <p:cNvSpPr/>
          <p:nvPr/>
        </p:nvSpPr>
        <p:spPr>
          <a:xfrm>
            <a:off x="1337749" y="332656"/>
            <a:ext cx="64685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Одинокий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петя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844824"/>
            <a:ext cx="56521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Я не сокол, не орёл, я одинокий Петя,</a:t>
            </a:r>
          </a:p>
          <a:p>
            <a:r>
              <a:rPr lang="ru-RU" sz="2000" dirty="0"/>
              <a:t>я</a:t>
            </a:r>
            <a:r>
              <a:rPr lang="ru-RU" sz="2000" dirty="0" smtClean="0"/>
              <a:t> не аист и не клёст, я не могу летать,</a:t>
            </a:r>
          </a:p>
          <a:p>
            <a:r>
              <a:rPr lang="ru-RU" sz="2000" dirty="0"/>
              <a:t>з</a:t>
            </a:r>
            <a:r>
              <a:rPr lang="ru-RU" sz="2000" dirty="0" smtClean="0"/>
              <a:t>наю я, что среди птиц хуже всех на свете,</a:t>
            </a:r>
          </a:p>
          <a:p>
            <a:r>
              <a:rPr lang="ru-RU" sz="2000" dirty="0"/>
              <a:t>я</a:t>
            </a:r>
            <a:r>
              <a:rPr lang="ru-RU" sz="2000" dirty="0" smtClean="0"/>
              <a:t> пристанище ищу ,чтоб снова жить начать.</a:t>
            </a:r>
          </a:p>
          <a:p>
            <a:endParaRPr lang="ru-RU" sz="2000" dirty="0"/>
          </a:p>
          <a:p>
            <a:r>
              <a:rPr lang="ru-RU" sz="2000" dirty="0" smtClean="0"/>
              <a:t>Дайте с дороги  вдоволь напиться,</a:t>
            </a:r>
          </a:p>
          <a:p>
            <a:r>
              <a:rPr lang="ru-RU" sz="2000" dirty="0"/>
              <a:t>ч</a:t>
            </a:r>
            <a:r>
              <a:rPr lang="ru-RU" sz="2000" dirty="0" smtClean="0"/>
              <a:t>истой водицы  дай мне, дай,</a:t>
            </a:r>
          </a:p>
          <a:p>
            <a:r>
              <a:rPr lang="ru-RU" sz="2000" dirty="0"/>
              <a:t>н</a:t>
            </a:r>
            <a:r>
              <a:rPr lang="ru-RU" sz="2000" dirty="0" smtClean="0"/>
              <a:t>екуда больше мне подеваться ,</a:t>
            </a:r>
          </a:p>
          <a:p>
            <a:r>
              <a:rPr lang="ru-RU" sz="2000" dirty="0"/>
              <a:t>в</a:t>
            </a:r>
            <a:r>
              <a:rPr lang="ru-RU" sz="2000" dirty="0" smtClean="0"/>
              <a:t>ы   разрешите с вами остаться.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535</TotalTime>
  <Words>1339</Words>
  <Application>Microsoft Office PowerPoint</Application>
  <PresentationFormat>Экран (4:3)</PresentationFormat>
  <Paragraphs>235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Franklin Gothic Book</vt:lpstr>
      <vt:lpstr>Franklin Gothic Medium</vt:lpstr>
      <vt:lpstr>Wingdings 2</vt:lpstr>
      <vt:lpstr>Трек</vt:lpstr>
      <vt:lpstr>Теремок. Музыкальная сказка-пародии о ПДД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Зайка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Над презентацией работали: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Теремок. Музыкальная сказка-пародии о ПДД</dc:title>
  <dc:creator>Sony</dc:creator>
  <cp:lastModifiedBy>Tatyana</cp:lastModifiedBy>
  <cp:revision>60</cp:revision>
  <dcterms:created xsi:type="dcterms:W3CDTF">2012-07-13T06:29:07Z</dcterms:created>
  <dcterms:modified xsi:type="dcterms:W3CDTF">2017-09-27T08:59:39Z</dcterms:modified>
</cp:coreProperties>
</file>