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46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4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3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45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3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12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1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50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73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4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52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EE902-6608-482E-8B0A-55702672FFD7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52889-284D-4E5B-B6B5-F21073FED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18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383" y="187704"/>
            <a:ext cx="10515600" cy="2664678"/>
          </a:xfrm>
        </p:spPr>
        <p:txBody>
          <a:bodyPr>
            <a:normAutofit/>
          </a:bodyPr>
          <a:lstStyle/>
          <a:p>
            <a:pPr algn="ctr"/>
            <a:r>
              <a:rPr lang="ru-RU" sz="6000" b="1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«Родительская педагогика»</a:t>
            </a:r>
            <a:r>
              <a:rPr lang="ru-RU" sz="60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ru-RU" sz="60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r>
              <a:rPr lang="ru-RU" sz="6000" i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Сухомлинский В.А.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Картинки по запросу родители и дет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2018220"/>
            <a:ext cx="3269540" cy="483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980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3" y="1098645"/>
            <a:ext cx="11573301" cy="640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Беседа седьмая. </a:t>
            </a:r>
            <a:r>
              <a:rPr lang="ru-RU" sz="31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Моральные ценности семьи.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DejaVu Sans"/>
              </a:rPr>
              <a:t>«…Передавая детям самые тонкие духовные черты человеческого благородства, отец с малых лет пробуждал у них чуткую совесть — умение дорожить добром в самом себе, быть требовательным к самому себе»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бывает, родители плачутся: «Что нам делать с сыном? Не понимает доброго слова. Учишь его — это хорошо, а это плохо, это можно, а это нельзя — а он как будто и не слышит… Хоть кол на голове теши».</a:t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Равнодушие к слову — большая беда в воспитании. Утратив надежду на то, что можно воспитывать словом, родители пускают в ход тумаки и ремень… Как же предупредить беду? Как добиться того, чтобы слово воспитывало, чтобы на скрипке детской души были струны, а не веревки? В раннем детстве человек должен пройти великую школу тонких, сердечных, человеческих взаимоотношений. Эти отношения — самое главное нравственное богатство семьи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6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7719" y="136478"/>
            <a:ext cx="6032311" cy="66055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Александрович считал, что  педагогика должна стать наукой для всех!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(1918-1970)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советский (русско-украинский) педагог. В 17 лет становится учителем, каким и останется до конца своих дней.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Участвовал в Великой Отечественной войне. Сухомлинский — автор новаторской педагогической системы, ныне ставшей классической.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Ставил в основу личность ребенка, ее всесторонне развитие и уважение к ней; развитие мировоззрения.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Автор работ по теории и методике воспитания</a:t>
            </a:r>
            <a:r>
              <a:rPr lang="ru-RU" sz="2000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: "Сердце отдаю детям" (1969; Государственная премия УССР в 1974), "Рождение гражданина" (1970), "О воспитании" (1973), в которых отстаивал право на педагогическое творчество, пропагандировал идеи советской педагогики.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318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9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890" y="13648"/>
            <a:ext cx="10235821" cy="375313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n-lt"/>
              </a:rPr>
              <a:t>Книга В.А. Сухомлинского «Родительская педагогика» (1978)  стала золотым фондом отечественной педагогики. 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Неожиданная смерть помешала замечательному советском педагогу закончить книгу для родителей, о написании которой он мечтал всю свою жизнь.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Несмотря на незавершенность ряда материалов, книга представляет большой интерес для широкого читателя. </a:t>
            </a:r>
            <a:r>
              <a:rPr lang="ru-RU" sz="2000" dirty="0" smtClean="0">
                <a:latin typeface="+mn-lt"/>
              </a:rPr>
              <a:t>Его беседы о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добре и зле, о совести, о любви к детям, о том, как воспитывать родителя в себе - вопросы, о которых мы забыли на гребне 90-х - 2000-х, но которые мощным колоколом звучат сегодня. Как сохранить человека в себе и как вырастить его в своем ребенке - вечная тема, отраженная Сухомлинским просто и мудро!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6511">
            <a:off x="7513873" y="3113023"/>
            <a:ext cx="2482583" cy="3836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961" y="3211688"/>
            <a:ext cx="2344229" cy="34942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2781">
            <a:off x="1781863" y="3097773"/>
            <a:ext cx="2375126" cy="372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11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131" y="133113"/>
            <a:ext cx="10515600" cy="649287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Наиболее яркие и полезные выдержки из книги «Родительская педагогика» великого русского педагога ХХ века </a:t>
            </a:r>
            <a:r>
              <a:rPr lang="ru-RU" sz="2800" b="1" strike="noStrike" spc="-1" dirty="0" err="1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В.А.Сухомлинского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первая.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материнскому и отцовскому долгу человека надо готовить чуть ли не с колыбели — вот в чем проблема…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trike="noStrike" spc="-1" dirty="0" smtClean="0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«Нам, старшему поколению, надо научиться говорить с детьми и юношеством о великом и прекрасном — любви, браке, деторождении, человеческой верности до гроба, о смерти и памяти сердца. До тех пор, пока мы не научимся об этом говорить и думать, мы не научим наших детей чистоте и красоте помыслов и чувств. Невежество же в этой сфере оборачивается слезами и горем детей…»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trike="noStrike" spc="-1" dirty="0" smtClean="0">
                <a:solidFill>
                  <a:srgbClr val="0000CC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«…Подумайте сами: не всем быть физиками и математиками, а родителями быть всем, мужем и женой — всем»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21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-122828"/>
            <a:ext cx="11573301" cy="64008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Беседа вторая. </a:t>
            </a:r>
            <a:r>
              <a:rPr lang="ru-RU" sz="28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О гражданской и моральной ответственности родителей.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«… Какая бы у вас ответственная, сложная, творческая работа ни была на производстве, знайте, что дома вас ожидает еще более ответственная, более сложная, более тонкая работа — воспитание человека»</a:t>
            </a:r>
            <a:b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/>
            </a:r>
            <a:b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r>
              <a:rPr lang="ru-RU" sz="28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требует и великий принцип нашего общества: человек — высшая ценность среди всех ценностей мира. Надо понять каждому из нас, уважаемые отец и мать, что невоспитанный человек, нравственный невежда, недоучка — то же, что самолет, выпущенный в полет с испорченными двигателями: погибнет сам и принесет гибель людям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Картинки по запросу родители и дети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143" y="4941107"/>
            <a:ext cx="2493628" cy="191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97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19" y="914402"/>
            <a:ext cx="11573301" cy="640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Беседа третья. </a:t>
            </a:r>
            <a:r>
              <a:rPr lang="ru-RU" sz="31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Видение собственного нравственного облика.</a:t>
            </a:r>
            <a:br>
              <a:rPr lang="ru-RU" sz="31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Помни, что ты воспитываешь детей, прежде всего, настоящей любовью к жене. А по-настоящему любить — это отдавать, вкладывать душевные силы, видеть частицу вложенного тобой добра в другого человека. Хороший муж создает счастье своей семьи любовью, и эта любовь, как солнечное тепло и солнечный свет, собранные в цветке розы, — эта любовь становится нравственной красотой твоих детей, отец.</a:t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жену — это значит уважать ее, беречь, боготворить — да, не бойтесь этого слова, верить разумом и сердцем, что она — лучшая из всех женщин мира, потому что она твоя жена и мать твоих детей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быть, ты думаешь: какое это имеет отношение к воспитанию детей? Прямое, непосредственное. Супружеская любовь, верность, взаимная преданность и помощь — это тончайшие корни, питающие дерево материнской и отцовской мудрости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24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365125"/>
            <a:ext cx="11327641" cy="59947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четвёртая.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возвышает вас в глазах ваших детей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Главное, что бросается в глаза, когда смотришь на 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счастливых родителей, — они сознательно стремятся к тому, чтобы не принести горя, тревоги, печали своим родителям. Стремление детей принести счастье своим родителям — это то, что вложили отец и мать своей сердечной заботой друг о друге, своей взаимной преданностью, тонкой человеческой чуткостью. </a:t>
            </a:r>
            <a:r>
              <a:rPr lang="ru-RU" sz="2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Мы, родители, воспитываем своих детей прежде всего своими взаимоотношениями. 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это следует помнить всегда</a:t>
            </a: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b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родители и дет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36" y="4351985"/>
            <a:ext cx="4580529" cy="250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92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1" y="232013"/>
            <a:ext cx="11573301" cy="64008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Беседа пятая.</a:t>
            </a:r>
            <a:r>
              <a:rPr lang="ru-RU" sz="2800" b="1" strike="noStrike" spc="-1" dirty="0" smtClean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Берегите в Душе ребёнка веру в высокое, идеальное, незыблемое.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«…</a:t>
            </a:r>
            <a: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ребенок начинает познавать мир человека — с матери и отца, с того, как обращается мать к нему, как отец относится к матери. Из всего этого и складываются первые детские представления и понятия о добре и зле»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«…Много духовных сил требуется приложить к ребенку, который утратил веру в высокое, идеальное, нерушимое, чтобы он снова верил и в человека, и в добро»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Картинки по запросу родители и дети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452" y="4094328"/>
            <a:ext cx="2231910" cy="266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51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1" y="245661"/>
            <a:ext cx="11573301" cy="6400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Беседа шестая.</a:t>
            </a:r>
            <a:r>
              <a:rPr lang="ru-RU" sz="2800" b="1" dirty="0"/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 Умейте беречь и уважать, возвеличивать и усовершенствовать человеческую любовь — самое тонкое и самое капризное, самое нежное и самое сильное, самое хрупкое и самое крепкое, самое мудрое и самое благородное богатство человеческого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духа!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</a:t>
            </a:r>
            <a:r>
              <a:rPr lang="ru-RU" sz="31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…человеческая любовь — это союз души и тела, разума и идеала, счастья и долга»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«Ребенку хочется быть хорошим лишь тогда, когда он видит идеальное и увлекается этим идеальным. В этой очень тонкой сфере воспитания нравственные понятия формируются только на основе благородных человеческих чувств. А чувства детей вызываются чувствами родителей»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Картинки по запросу родители и дет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36" y="4848224"/>
            <a:ext cx="23812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595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79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Constantia</vt:lpstr>
      <vt:lpstr>DejaVu Sans</vt:lpstr>
      <vt:lpstr>Times New Roman</vt:lpstr>
      <vt:lpstr>Тема Office</vt:lpstr>
      <vt:lpstr>«Родительская педагогика»  Сухомлинский В.А. </vt:lpstr>
      <vt:lpstr>Василий Александрович считал, что  педагогика должна стать наукой для всех!    В.А.Сухомлинский (1918-1970) Выдающийся советский (русско-украинский) педагог. В 17 лет становится учителем, каким и останется до конца своих дней.  Участвовал в Великой Отечественной войне. Сухомлинский — автор новаторской педагогической системы, ныне ставшей классической. Ставил в основу личность ребенка, ее всесторонне развитие и уважение к ней; развитие мировоззрения.  Автор работ по теории и методике воспитания: "Сердце отдаю детям" (1969; Государственная премия УССР в 1974), "Рождение гражданина" (1970), "О воспитании" (1973), в которых отстаивал право на педагогическое творчество, пропагандировал идеи советской педагогики.  </vt:lpstr>
      <vt:lpstr>Книга В.А. Сухомлинского «Родительская педагогика» (1978)  стала золотым фондом отечественной педагогики.  Неожиданная смерть помешала замечательному советском педагогу закончить книгу для родителей, о написании которой он мечтал всю свою жизнь. Несмотря на незавершенность ряда материалов, книга представляет большой интерес для широкого читателя. Его беседы о добре и зле, о совести, о любви к детям, о том, как воспитывать родителя в себе - вопросы, о которых мы забыли на гребне 90-х - 2000-х, но которые мощным колоколом звучат сегодня. Как сохранить человека в себе и как вырастить его в своем ребенке - вечная тема, отраженная Сухомлинским просто и мудро!   </vt:lpstr>
      <vt:lpstr>Наиболее яркие и полезные выдержки из книги «Родительская педагогика» великого русского педагога ХХ века В.А.Сухомлинского  Беседа первая. К материнскому и отцовскому долгу человека надо готовить чуть ли не с колыбели — вот в чем проблема…  «Нам, старшему поколению, надо научиться говорить с детьми и юношеством о великом и прекрасном — любви, браке, деторождении, человеческой верности до гроба, о смерти и памяти сердца. До тех пор, пока мы не научимся об этом говорить и думать, мы не научим наших детей чистоте и красоте помыслов и чувств. Невежество же в этой сфере оборачивается слезами и горем детей…»  «…Подумайте сами: не всем быть физиками и математиками, а родителями быть всем, мужем и женой — всем»  </vt:lpstr>
      <vt:lpstr>Беседа вторая. О гражданской и моральной ответственности родителей. «… Какая бы у вас ответственная, сложная, творческая работа ни была на производстве, знайте, что дома вас ожидает еще более ответственная, более сложная, более тонкая работа — воспитание человека»  «… Этого требует и великий принцип нашего общества: человек — высшая ценность среди всех ценностей мира. Надо понять каждому из нас, уважаемые отец и мать, что невоспитанный человек, нравственный невежда, недоучка — то же, что самолет, выпущенный в полет с испорченными двигателями: погибнет сам и принесет гибель людям.»   </vt:lpstr>
      <vt:lpstr>Беседа третья. Видение собственного нравственного облика.  «…Помни, что ты воспитываешь детей, прежде всего, настоящей любовью к жене. А по-настоящему любить — это отдавать, вкладывать душевные силы, видеть частицу вложенного тобой добра в другого человека. Хороший муж создает счастье своей семьи любовью, и эта любовь, как солнечное тепло и солнечный свет, собранные в цветке розы, — эта любовь становится нравственной красотой твоих детей, отец. Любить жену — это значит уважать ее, беречь, боготворить — да, не бойтесь этого слова, верить разумом и сердцем, что она — лучшая из всех женщин мира, потому что она твоя жена и мать твоих детей.»     «…Может быть, ты думаешь: какое это имеет отношение к воспитанию детей? Прямое, непосредственное. Супружеская любовь, верность, взаимная преданность и помощь — это тончайшие корни, питающие дерево материнской и отцовской мудрости.»     </vt:lpstr>
      <vt:lpstr>Беседа четвёртая. Что возвышает вас в глазах ваших детей.  «…Главное, что бросается в глаза, когда смотришь на детей счастливых родителей, — они сознательно стремятся к тому, чтобы не принести горя, тревоги, печали своим родителям. Стремление детей принести счастье своим родителям — это то, что вложили отец и мать своей сердечной заботой друг о друге, своей взаимной преданностью, тонкой человеческой чуткостью. Мы, родители, воспитываем своих детей прежде всего своими взаимоотношениями. Про это следует помнить всегда.»     </vt:lpstr>
      <vt:lpstr>Беседа пятая. Берегите в Душе ребёнка веру в высокое, идеальное, незыблемое. «…ребенок начинает познавать мир человека — с матери и отца, с того, как обращается мать к нему, как отец относится к матери. Из всего этого и складываются первые детские представления и понятия о добре и зле»  «…Много духовных сил требуется приложить к ребенку, который утратил веру в высокое, идеальное, нерушимое, чтобы он снова верил и в человека, и в добро»      </vt:lpstr>
      <vt:lpstr> Беседа шестая. … Умейте беречь и уважать, возвеличивать и усовершенствовать человеческую любовь — самое тонкое и самое капризное, самое нежное и самое сильное, самое хрупкое и самое крепкое, самое мудрое и самое благородное богатство человеческого духа!  «…человеческая любовь — это союз души и тела, разума и идеала, счастья и долга» «Ребенку хочется быть хорошим лишь тогда, когда он видит идеальное и увлекается этим идеальным. В этой очень тонкой сфере воспитания нравственные понятия формируются только на основе благородных человеческих чувств. А чувства детей вызываются чувствами родителей»       </vt:lpstr>
      <vt:lpstr> Беседа седьмая. Моральные ценности семьи.  «…Передавая детям самые тонкие духовные черты человеческого благородства, отец с малых лет пробуждал у них чуткую совесть — умение дорожить добром в самом себе, быть требовательным к самому себе»  «… бывает, родители плачутся: «Что нам делать с сыном? Не понимает доброго слова. Учишь его — это хорошо, а это плохо, это можно, а это нельзя — а он как будто и не слышит… Хоть кол на голове теши». Равнодушие к слову — большая беда в воспитании. Утратив надежду на то, что можно воспитывать словом, родители пускают в ход тумаки и ремень… Как же предупредить беду? Как добиться того, чтобы слово воспитывало, чтобы на скрипке детской души были струны, а не веревки? В раннем детстве человек должен пройти великую школу тонких, сердечных, человеческих взаимоотношений. Эти отношения — самое главное нравственное богатство семьи.»  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В.А.Сухомлинский (1918-1970) Выдающийся советский (русско-украинский) педагог. В 17 лет становится учителем, каким и останется до конца своих дней.  Участвовал в Великой Отечественной войне. Сухомлинский — автор новаторской педагогической системы, ныне ставшей классической. Ставил в основу личность ребенка, ее всесторонне развитие и уважение к ней; развитие мировоззрения.  Автор работ по теории и методике воспитания: "Сердце отдаю детям" (1969; Государственная премия УССР в 1974), "Рождение гражданина" (1970), "О воспитании" (1973), в которых отстаивал право на педагогическое творчество, пропагандировал идеи советской педагогики.  </dc:title>
  <dc:creator>Елена</dc:creator>
  <cp:lastModifiedBy>Елена</cp:lastModifiedBy>
  <cp:revision>8</cp:revision>
  <dcterms:created xsi:type="dcterms:W3CDTF">2017-09-27T06:31:18Z</dcterms:created>
  <dcterms:modified xsi:type="dcterms:W3CDTF">2017-09-27T16:28:34Z</dcterms:modified>
</cp:coreProperties>
</file>