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75" r:id="rId6"/>
    <p:sldId id="269" r:id="rId7"/>
    <p:sldId id="259" r:id="rId8"/>
    <p:sldId id="260" r:id="rId9"/>
    <p:sldId id="261" r:id="rId10"/>
    <p:sldId id="276" r:id="rId11"/>
    <p:sldId id="270" r:id="rId12"/>
    <p:sldId id="262" r:id="rId13"/>
    <p:sldId id="271" r:id="rId14"/>
    <p:sldId id="263" r:id="rId15"/>
    <p:sldId id="272" r:id="rId16"/>
    <p:sldId id="264" r:id="rId17"/>
    <p:sldId id="273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52" d="100"/>
          <a:sy n="52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E776E-DCD8-4CBD-9141-D3E11ACE1A7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41F5F-69EE-4AD4-B5C4-B7045A016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Роль семьи </a:t>
            </a:r>
            <a:r>
              <a:rPr lang="ru-RU" b="1" smtClean="0"/>
              <a:t>в воспитании </a:t>
            </a:r>
            <a:r>
              <a:rPr lang="ru-RU" b="1" dirty="0" smtClean="0"/>
              <a:t>ребенка.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Глубочайшая ошибка – использование контакта глаз для выражения порицания и наказания ребенка.</a:t>
            </a:r>
            <a:endParaRPr lang="ru-RU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м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000108"/>
            <a:ext cx="6578290" cy="437755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Физический контакт.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i="1" dirty="0"/>
              <a:t>просто дотронуться, погладить по голове, потрепать по волосам – все это подкрепляет эмоциональную уверенность ребенка и дает возможность проявить на деле свою безоговорочную любовь к нему. </a:t>
            </a:r>
            <a:r>
              <a:rPr lang="ru-RU" dirty="0" smtClean="0"/>
              <a:t>Ребенок может запомнить на всю жизнь, как мать и отец в детстве  целовали его на ночь, их колыбельные песни, ласковые слова, прикосновения и прочие проявления искреннего родительского чувства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428604"/>
            <a:ext cx="6936427" cy="554914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Пристальное внимание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r>
              <a:rPr lang="ru-RU" dirty="0"/>
              <a:t>Родители  полностью сконцентрированы на своем ребенке (и на каждом по отдельности, если их несколько). Это жизненно важно для развития самооценки у ребенка, влияет на способности правильно относиться к </a:t>
            </a:r>
            <a:r>
              <a:rPr lang="ru-RU" dirty="0" smtClean="0"/>
              <a:t>другим людям.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116411" cy="474427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Дисциплина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Воспитание дисциплины у ребенка следует понимать  как тренировки психики ума и характера,  для того чтобы  он вырос конструктивно мыслящим и  действующим членом общества, умеющим контролировать себя.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мья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1229" y="1142984"/>
            <a:ext cx="7241541" cy="4983179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Уважайте  в своем ребенке личность, постарайтесь привить любовь к себе на основе дружбы и взаимопонимания. В родителях ребенок должен видеть не диктатора, а нежно любящего, заботливого друга и наставника в жизни.</a:t>
            </a:r>
          </a:p>
          <a:p>
            <a:endParaRPr lang="ru-RU" dirty="0" smtClean="0"/>
          </a:p>
          <a:p>
            <a:endParaRPr lang="ru-RU" dirty="0"/>
          </a:p>
          <a:p>
            <a:pPr algn="ctr">
              <a:buNone/>
            </a:pPr>
            <a:r>
              <a:rPr lang="ru-RU" sz="4400" dirty="0" smtClean="0"/>
              <a:t>Спасибо, за внимания!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928818"/>
          </a:xfrm>
        </p:spPr>
        <p:txBody>
          <a:bodyPr>
            <a:no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Именно </a:t>
            </a:r>
            <a:r>
              <a:rPr lang="ru-RU" sz="4800" dirty="0"/>
              <a:t>в семье зарождаются основы общения  ребенка с окружающим людьми, формируется характер, закрепляются правила поведения.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endParaRPr lang="ru-RU" sz="36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Современные исследования показывают, что у работающих родителей </a:t>
            </a:r>
            <a:r>
              <a:rPr lang="ru-RU" sz="4000" b="1" dirty="0" smtClean="0"/>
              <a:t>на воспитание детей ежедневно остается в среднем 17 минут. </a:t>
            </a:r>
            <a:r>
              <a:rPr lang="ru-RU" sz="4000" dirty="0" smtClean="0"/>
              <a:t>И чаще всего родители тратят   их на проверку уроков или чтение нотаций.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/>
              <a:t>Семейное воспитание – это не мораль и нотации, а постоянное общение с ребенком при условии соблюдения общечеловеческой морали.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i="1" dirty="0" smtClean="0"/>
              <a:t>«Величайшая ошибка, какую только можно сделать в деле воспитания – чересчур торопиться» - сказал  известный педагог прошлого Руссо. Кто не может взять лаской, не сможет взять и строгостью.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емья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14290"/>
            <a:ext cx="7557682" cy="605216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Родители должны понять, что дети отражают любовь: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если они ее получают, они же ее возвращают. Безоговорочная любовь отражается безоговорочно, а условная любовь и возвращается условно (например, ребенок только иногда делает то, что от него хотят родители, когда они выполняют его требования).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150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/>
              <a:t>Существует  четыре основные передачи безусловной  любви</a:t>
            </a:r>
            <a:r>
              <a:rPr lang="ru-RU" b="1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контакт «глаза в глаза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физический контакт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пристальное внимание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дисциплина. </a:t>
            </a:r>
            <a:endParaRPr lang="ru-RU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пункты  одинаково важны и не «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работают» один без другого,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то  одно за счет другого. Очень важно не путать дисциплину с наказанием: это отнюдь не синонимы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/>
              <a:t>Контакт «глаза в глаза». </a:t>
            </a:r>
          </a:p>
          <a:p>
            <a:r>
              <a:rPr lang="ru-RU" dirty="0"/>
              <a:t>Он важен не только для установления  взаимосвязи, но  (и это существенно!) для удовлетворения эмоциональных потребностей ребенка. </a:t>
            </a:r>
            <a:r>
              <a:rPr lang="ru-RU" b="1" dirty="0"/>
              <a:t>Чем больше и чаще родители смотрят ребенку в глаза, выражая свою  безусловную любовь, тем полнее эмоциональный резервуар ребенка</a:t>
            </a:r>
            <a:r>
              <a:rPr lang="ru-RU" dirty="0"/>
              <a:t>. Глубочайшая ошибка – использование контакта глаз для выражения порицания и наказания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447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Роль семьи в воспитании ребенка.</vt:lpstr>
      <vt:lpstr>    Именно в семье зарождаются основы общения  ребенка с окружающим людьми, формируется характер, закрепляются правила поведения.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Физический контакт.</vt:lpstr>
      <vt:lpstr>Слайд 13</vt:lpstr>
      <vt:lpstr>Пристальное внимание</vt:lpstr>
      <vt:lpstr>Слайд 15</vt:lpstr>
      <vt:lpstr>Дисциплина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семьи в воспитания ребенка.</dc:title>
  <dc:creator>Home</dc:creator>
  <cp:lastModifiedBy>Валерий</cp:lastModifiedBy>
  <cp:revision>8</cp:revision>
  <dcterms:created xsi:type="dcterms:W3CDTF">2014-04-22T11:54:13Z</dcterms:created>
  <dcterms:modified xsi:type="dcterms:W3CDTF">2017-09-27T19:10:42Z</dcterms:modified>
</cp:coreProperties>
</file>