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1"/>
  </p:notesMasterIdLst>
  <p:sldIdLst>
    <p:sldId id="256" r:id="rId2"/>
    <p:sldId id="268" r:id="rId3"/>
    <p:sldId id="279" r:id="rId4"/>
    <p:sldId id="262" r:id="rId5"/>
    <p:sldId id="260" r:id="rId6"/>
    <p:sldId id="261" r:id="rId7"/>
    <p:sldId id="264" r:id="rId8"/>
    <p:sldId id="274" r:id="rId9"/>
    <p:sldId id="266" r:id="rId10"/>
    <p:sldId id="272" r:id="rId11"/>
    <p:sldId id="277" r:id="rId12"/>
    <p:sldId id="278" r:id="rId13"/>
    <p:sldId id="275" r:id="rId14"/>
    <p:sldId id="273" r:id="rId15"/>
    <p:sldId id="271" r:id="rId16"/>
    <p:sldId id="270" r:id="rId17"/>
    <p:sldId id="269" r:id="rId18"/>
    <p:sldId id="267" r:id="rId19"/>
    <p:sldId id="26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ADFB3-5CC4-4703-B853-DEDA5BC5D907}" type="datetimeFigureOut">
              <a:rPr lang="ru-RU"/>
              <a:pPr/>
              <a:t>27.09.2017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57F0E-8934-43FC-A7A9-3B22042756A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9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7F0E-8934-43FC-A7A9-3B22042756AF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1530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7F0E-8934-43FC-A7A9-3B22042756AF}" type="slidenum">
              <a:rPr lang="ru-RU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386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7F0E-8934-43FC-A7A9-3B22042756AF}" type="slidenum">
              <a:rPr lang="ru-RU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15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7F0E-8934-43FC-A7A9-3B22042756AF}" type="slidenum">
              <a:rPr lang="ru-RU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158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7F0E-8934-43FC-A7A9-3B22042756AF}" type="slidenum">
              <a:rPr lang="ru-RU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330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7F0E-8934-43FC-A7A9-3B22042756AF}" type="slidenum">
              <a:rPr lang="ru-RU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751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7F0E-8934-43FC-A7A9-3B22042756AF}" type="slidenum">
              <a:rPr lang="ru-RU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456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7F0E-8934-43FC-A7A9-3B22042756AF}" type="slidenum">
              <a:rPr lang="ru-RU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628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7F0E-8934-43FC-A7A9-3B22042756AF}" type="slidenum">
              <a:rPr lang="ru-RU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448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7F0E-8934-43FC-A7A9-3B22042756AF}" type="slidenum">
              <a:rPr lang="ru-RU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082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59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631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263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522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009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723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998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236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ое назван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039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829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929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41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157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29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322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9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57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7C3F878-F5E8-489B-AC8A-64F2A7E22C28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826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15.xml"/><Relationship Id="rId18" Type="http://schemas.openxmlformats.org/officeDocument/2006/relationships/slide" Target="slide12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12" Type="http://schemas.openxmlformats.org/officeDocument/2006/relationships/slide" Target="slide16.xml"/><Relationship Id="rId17" Type="http://schemas.openxmlformats.org/officeDocument/2006/relationships/slide" Target="slide13.xml"/><Relationship Id="rId2" Type="http://schemas.openxmlformats.org/officeDocument/2006/relationships/notesSlide" Target="../notesSlides/notesSlide2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slide" Target="slide17.xml"/><Relationship Id="rId5" Type="http://schemas.openxmlformats.org/officeDocument/2006/relationships/slide" Target="slide6.xml"/><Relationship Id="rId15" Type="http://schemas.openxmlformats.org/officeDocument/2006/relationships/slide" Target="slide8.xml"/><Relationship Id="rId10" Type="http://schemas.openxmlformats.org/officeDocument/2006/relationships/slide" Target="slide19.xml"/><Relationship Id="rId4" Type="http://schemas.openxmlformats.org/officeDocument/2006/relationships/slide" Target="slide7.xml"/><Relationship Id="rId9" Type="http://schemas.openxmlformats.org/officeDocument/2006/relationships/slide" Target="slide9.xml"/><Relationship Id="rId1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15.xml"/><Relationship Id="rId18" Type="http://schemas.openxmlformats.org/officeDocument/2006/relationships/slide" Target="slide12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12" Type="http://schemas.openxmlformats.org/officeDocument/2006/relationships/slide" Target="slide16.xml"/><Relationship Id="rId17" Type="http://schemas.openxmlformats.org/officeDocument/2006/relationships/slide" Target="slide13.xml"/><Relationship Id="rId2" Type="http://schemas.openxmlformats.org/officeDocument/2006/relationships/notesSlide" Target="../notesSlides/notesSlide3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slide" Target="slide17.xml"/><Relationship Id="rId5" Type="http://schemas.openxmlformats.org/officeDocument/2006/relationships/slide" Target="slide6.xml"/><Relationship Id="rId15" Type="http://schemas.openxmlformats.org/officeDocument/2006/relationships/slide" Target="slide8.xml"/><Relationship Id="rId10" Type="http://schemas.openxmlformats.org/officeDocument/2006/relationships/slide" Target="slide19.xml"/><Relationship Id="rId4" Type="http://schemas.openxmlformats.org/officeDocument/2006/relationships/slide" Target="slide7.xml"/><Relationship Id="rId9" Type="http://schemas.openxmlformats.org/officeDocument/2006/relationships/slide" Target="slide9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920875"/>
            <a:ext cx="5724525" cy="1400032"/>
          </a:xfrm>
        </p:spPr>
        <p:txBody>
          <a:bodyPr>
            <a:normAutofit/>
          </a:bodyPr>
          <a:lstStyle/>
          <a:p>
            <a:r>
              <a:rPr lang="ru-RU">
                <a:latin typeface=""/>
              </a:rPr>
              <a:t>Вежливые слова</a:t>
            </a:r>
            <a:endParaRPr lang="en-US">
              <a:latin typeface="Constant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6500" y="5467350"/>
            <a:ext cx="5711825" cy="1483829"/>
          </a:xfrm>
        </p:spPr>
        <p:txBody>
          <a:bodyPr/>
          <a:lstStyle/>
          <a:p>
            <a:r>
              <a:rPr lang="ru-RU" dirty="0" err="1" smtClean="0"/>
              <a:t>Шигапов</a:t>
            </a:r>
            <a:r>
              <a:rPr lang="ru-RU" dirty="0" smtClean="0"/>
              <a:t> Наиль 4А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Руководитель: Могилева Т.Н.</a:t>
            </a:r>
          </a:p>
          <a:p>
            <a:r>
              <a:rPr lang="ru-RU" dirty="0" err="1" smtClean="0"/>
              <a:t>Мурманкс</a:t>
            </a:r>
            <a:r>
              <a:rPr lang="ru-RU" dirty="0" smtClean="0"/>
              <a:t> школа№37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66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Добрый вечер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3531" y="2487199"/>
            <a:ext cx="3337560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Так говорят когда вы встретились с кем-то вечером</a:t>
            </a:r>
            <a:endParaRPr lang="ru-RU" sz="3600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542381"/>
            <a:ext cx="3545938" cy="3336925"/>
          </a:xfrm>
        </p:spPr>
      </p:pic>
    </p:spTree>
    <p:extLst>
      <p:ext uri="{BB962C8B-B14F-4D97-AF65-F5344CB8AC3E}">
        <p14:creationId xmlns:p14="http://schemas.microsoft.com/office/powerpoint/2010/main" val="380967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Простите за беспокойство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65916" y="2408349"/>
            <a:ext cx="4031087" cy="215077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Так говорят когда вы что-то хотите спросить у человека который занят своим делом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822" y="2794716"/>
            <a:ext cx="3566051" cy="2925480"/>
          </a:xfrm>
        </p:spPr>
      </p:pic>
    </p:spTree>
    <p:extLst>
      <p:ext uri="{BB962C8B-B14F-4D97-AF65-F5344CB8AC3E}">
        <p14:creationId xmlns:p14="http://schemas.microsoft.com/office/powerpoint/2010/main" val="385099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вам сочувствую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76866" y="2537138"/>
            <a:ext cx="2712554" cy="33973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Это выражение говорят когда у человека случилась какая-либо беда</a:t>
            </a:r>
            <a:endParaRPr lang="ru-RU" sz="32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697" y="2974482"/>
            <a:ext cx="3499368" cy="2743738"/>
          </a:xfrm>
        </p:spPr>
      </p:pic>
    </p:spTree>
    <p:extLst>
      <p:ext uri="{BB962C8B-B14F-4D97-AF65-F5344CB8AC3E}">
        <p14:creationId xmlns:p14="http://schemas.microsoft.com/office/powerpoint/2010/main" val="401672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</a:t>
            </a:r>
            <a:r>
              <a:rPr lang="ru-RU" dirty="0" smtClean="0"/>
              <a:t>Моё Вам почтение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Так говорят когда вы выражаете  глубокое уважение к кому-либо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12" y="2543969"/>
            <a:ext cx="3333750" cy="3333750"/>
          </a:xfrm>
        </p:spPr>
      </p:pic>
    </p:spTree>
    <p:extLst>
      <p:ext uri="{BB962C8B-B14F-4D97-AF65-F5344CB8AC3E}">
        <p14:creationId xmlns:p14="http://schemas.microsoft.com/office/powerpoint/2010/main" val="296245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Приятного Вам аппетита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92046" y="2487613"/>
            <a:ext cx="3337560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Так </a:t>
            </a:r>
            <a:r>
              <a:rPr lang="ru-RU" sz="3600" b="1" dirty="0"/>
              <a:t>говорят в начале трапезы (кушайте на </a:t>
            </a:r>
            <a:r>
              <a:rPr lang="ru-RU" sz="3600" b="1" dirty="0" smtClean="0"/>
              <a:t>здоровье)</a:t>
            </a:r>
            <a:endParaRPr lang="ru-RU" sz="36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034" y="2487613"/>
            <a:ext cx="2688808" cy="3446462"/>
          </a:xfrm>
        </p:spPr>
      </p:pic>
    </p:spTree>
    <p:extLst>
      <p:ext uri="{BB962C8B-B14F-4D97-AF65-F5344CB8AC3E}">
        <p14:creationId xmlns:p14="http://schemas.microsoft.com/office/powerpoint/2010/main" val="402982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Счастливого пути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50006" y="2487168"/>
            <a:ext cx="3219718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Выражение которое говорят тем , кто уезжает куда-то и желают им хорошего пути</a:t>
            </a:r>
            <a:endParaRPr lang="ru-RU" sz="32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820" y="2665927"/>
            <a:ext cx="3967416" cy="3078051"/>
          </a:xfrm>
        </p:spPr>
      </p:pic>
    </p:spTree>
    <p:extLst>
      <p:ext uri="{BB962C8B-B14F-4D97-AF65-F5344CB8AC3E}">
        <p14:creationId xmlns:p14="http://schemas.microsoft.com/office/powerpoint/2010/main" val="5702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добрым утром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Выражение которое говорят утром, когда человек проснулся 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152" y="2562897"/>
            <a:ext cx="3606085" cy="3348506"/>
          </a:xfrm>
        </p:spPr>
      </p:pic>
    </p:spTree>
    <p:extLst>
      <p:ext uri="{BB962C8B-B14F-4D97-AF65-F5344CB8AC3E}">
        <p14:creationId xmlns:p14="http://schemas.microsoft.com/office/powerpoint/2010/main" val="3549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Спокойной ночи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Так говорят когда человек ложиться спать</a:t>
            </a:r>
            <a:endParaRPr lang="ru-RU" sz="4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063" y="2487613"/>
            <a:ext cx="2989595" cy="3446462"/>
          </a:xfrm>
        </p:spPr>
      </p:pic>
    </p:spTree>
    <p:extLst>
      <p:ext uri="{BB962C8B-B14F-4D97-AF65-F5344CB8AC3E}">
        <p14:creationId xmlns:p14="http://schemas.microsoft.com/office/powerpoint/2010/main" val="401755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/>
              <a:t>Приятно было познакомиться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0487" y="2538179"/>
            <a:ext cx="3235158" cy="3603625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Arial"/>
                <a:cs typeface="Arial"/>
              </a:rPr>
              <a:t>Так говорят после того когда вы с кем-то познакомились, сказали как кого зовут, где живёте и т. д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532146"/>
            <a:ext cx="3336925" cy="3357396"/>
          </a:xfrm>
        </p:spPr>
      </p:pic>
    </p:spTree>
    <p:extLst>
      <p:ext uri="{BB962C8B-B14F-4D97-AF65-F5344CB8AC3E}">
        <p14:creationId xmlns:p14="http://schemas.microsoft.com/office/powerpoint/2010/main" val="8873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nstantia"/>
              </a:rPr>
              <a:t>Прощай, до </a:t>
            </a:r>
            <a:r>
              <a:rPr lang="ru-RU" dirty="0">
                <a:latin typeface="Constantia"/>
              </a:rPr>
              <a:t>свидания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85612" y="2408350"/>
            <a:ext cx="5460642" cy="3811112"/>
          </a:xfrm>
        </p:spPr>
        <p:txBody>
          <a:bodyPr>
            <a:normAutofit fontScale="62500" lnSpcReduction="20000"/>
          </a:bodyPr>
          <a:lstStyle/>
          <a:p>
            <a:pPr marL="0" indent="0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b="1" dirty="0">
                <a:latin typeface="Times New Roman"/>
                <a:ea typeface="Times New Roman"/>
                <a:cs typeface="Times New Roman"/>
              </a:rPr>
              <a:t>Слово «прощай» означало «сними с меня вину», «отпусти меня свободным». С начала прошлого века в оборот входило слово «до свидания». Теперь в практике речевого общения можно услышать: «Всего вам доброго, до свидания! » (пожелание и прощание вместе).</a:t>
            </a:r>
            <a:endParaRPr lang="ru-RU" sz="3600" b="1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4400" b="1" dirty="0">
              <a:latin typeface="Arial"/>
              <a:cs typeface="Arial"/>
            </a:endParaRPr>
          </a:p>
        </p:txBody>
      </p:sp>
      <p:pic>
        <p:nvPicPr>
          <p:cNvPr id="5" name="Объект 4" descr="_251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56102" y="3967527"/>
            <a:ext cx="2265035" cy="2123146"/>
          </a:xfrm>
        </p:spPr>
      </p:pic>
    </p:spTree>
    <p:extLst>
      <p:ext uri="{BB962C8B-B14F-4D97-AF65-F5344CB8AC3E}">
        <p14:creationId xmlns:p14="http://schemas.microsoft.com/office/powerpoint/2010/main" val="265780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знак завершения 1"/>
          <p:cNvSpPr/>
          <p:nvPr/>
        </p:nvSpPr>
        <p:spPr>
          <a:xfrm rot="21003989">
            <a:off x="1350238" y="2632289"/>
            <a:ext cx="1684453" cy="30162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/>
                <a:cs typeface="Arial"/>
                <a:hlinkClick r:id="rId3" action="ppaction://hlinksldjump"/>
              </a:rPr>
              <a:t>СПАСИБО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3" name="Блок-схема: знак завершения 2"/>
          <p:cNvSpPr/>
          <p:nvPr/>
        </p:nvSpPr>
        <p:spPr>
          <a:xfrm rot="950123">
            <a:off x="6672865" y="931082"/>
            <a:ext cx="1700867" cy="30162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  <a:hlinkClick r:id="rId4" action="ppaction://hlinksldjump"/>
              </a:rPr>
              <a:t>ИЗВИНИТЕ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 rot="816224">
            <a:off x="5824999" y="1399477"/>
            <a:ext cx="2243901" cy="3810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  <a:hlinkClick r:id="rId5" action="ppaction://hlinksldjump"/>
              </a:rPr>
              <a:t>ПОЖАЛУЙСТА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879197" y="5886566"/>
            <a:ext cx="4201631" cy="30162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  <a:hlinkClick r:id="rId6" action="ppaction://hlinksldjump"/>
              </a:rPr>
              <a:t>ПРИЯТНОГО</a:t>
            </a:r>
            <a:r>
              <a:rPr lang="ru-RU" dirty="0">
                <a:latin typeface="Arial"/>
                <a:cs typeface="Arial"/>
              </a:rPr>
              <a:t> ВАМ АППЕТИТА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940098" y="4891257"/>
            <a:ext cx="2786193" cy="30162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  <a:hlinkClick r:id="rId7" action="ppaction://hlinksldjump"/>
              </a:rPr>
              <a:t>ЗДРАВСТВУЙТЕ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410037" y="4062801"/>
            <a:ext cx="4972574" cy="32892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  <a:hlinkClick r:id="rId8" action="ppaction://hlinksldjump"/>
              </a:rPr>
              <a:t>ПРИЯТНО</a:t>
            </a:r>
            <a:r>
              <a:rPr lang="ru-RU" dirty="0">
                <a:latin typeface="Arial"/>
                <a:cs typeface="Arial"/>
              </a:rPr>
              <a:t> БЫЛО ПОЗНАКОМИТЬСЯ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 rot="-720000">
            <a:off x="1154870" y="1565723"/>
            <a:ext cx="4201835" cy="30162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</a:rPr>
              <a:t>РАЗРЕШИТЕ </a:t>
            </a:r>
            <a:r>
              <a:rPr lang="ru-RU" dirty="0">
                <a:latin typeface="Arial"/>
                <a:cs typeface="Arial"/>
                <a:hlinkClick r:id="rId9" action="ppaction://hlinksldjump"/>
              </a:rPr>
              <a:t>ВАМ</a:t>
            </a:r>
            <a:r>
              <a:rPr lang="ru-RU" dirty="0">
                <a:latin typeface="Arial"/>
                <a:cs typeface="Arial"/>
              </a:rPr>
              <a:t> ПОМОЧЬ</a:t>
            </a: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755513" y="5664344"/>
            <a:ext cx="3054350" cy="36701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</a:rPr>
              <a:t>ДО </a:t>
            </a:r>
            <a:r>
              <a:rPr lang="ru-RU" dirty="0">
                <a:latin typeface="Arial"/>
                <a:cs typeface="Arial"/>
                <a:hlinkClick r:id="rId10" action="ppaction://hlinksldjump"/>
              </a:rPr>
              <a:t>СВИДАНИЯ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3816855" y="2076639"/>
            <a:ext cx="3773510" cy="32358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hlinkClick r:id="rId11" action="ppaction://hlinksldjump"/>
              </a:rPr>
              <a:t>с</a:t>
            </a:r>
            <a:r>
              <a:rPr lang="ru-RU" sz="3200" dirty="0" smtClean="0">
                <a:hlinkClick r:id="rId11" action="ppaction://hlinksldjump"/>
              </a:rPr>
              <a:t>покойной</a:t>
            </a:r>
            <a:r>
              <a:rPr lang="ru-RU" sz="3200" dirty="0" smtClean="0"/>
              <a:t> ночи</a:t>
            </a:r>
            <a:endParaRPr lang="ru-RU" sz="3200" dirty="0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4440725" y="4790185"/>
            <a:ext cx="3167758" cy="33148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 </a:t>
            </a:r>
            <a:r>
              <a:rPr lang="ru-RU" sz="2800" dirty="0" smtClean="0">
                <a:hlinkClick r:id="rId12" action="ppaction://hlinksldjump"/>
              </a:rPr>
              <a:t>добрым</a:t>
            </a:r>
            <a:r>
              <a:rPr lang="ru-RU" sz="2800" dirty="0" smtClean="0"/>
              <a:t> утром</a:t>
            </a:r>
            <a:endParaRPr lang="ru-RU" sz="2800" dirty="0"/>
          </a:p>
        </p:txBody>
      </p:sp>
      <p:sp>
        <p:nvSpPr>
          <p:cNvPr id="14" name="Блок-схема: знак завершения 13"/>
          <p:cNvSpPr/>
          <p:nvPr/>
        </p:nvSpPr>
        <p:spPr>
          <a:xfrm rot="20995511">
            <a:off x="803994" y="992670"/>
            <a:ext cx="3522743" cy="301752"/>
          </a:xfrm>
          <a:prstGeom prst="flowChartTerminator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13" action="ppaction://hlinksldjump"/>
              </a:rPr>
              <a:t>Счастливого</a:t>
            </a:r>
            <a:r>
              <a:rPr lang="ru-RU" sz="2800" dirty="0" smtClean="0"/>
              <a:t> пути</a:t>
            </a:r>
            <a:endParaRPr lang="ru-RU" sz="2800" dirty="0"/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4696172" y="2783101"/>
            <a:ext cx="2827126" cy="39641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14" action="ppaction://hlinksldjump"/>
              </a:rPr>
              <a:t>Добрый</a:t>
            </a:r>
            <a:r>
              <a:rPr lang="ru-RU" sz="2800" dirty="0" smtClean="0"/>
              <a:t> вечер</a:t>
            </a:r>
            <a:endParaRPr lang="ru-RU" sz="2800" dirty="0"/>
          </a:p>
        </p:txBody>
      </p:sp>
      <p:sp>
        <p:nvSpPr>
          <p:cNvPr id="10" name="Блок-схема: знак завершения 9"/>
          <p:cNvSpPr/>
          <p:nvPr/>
        </p:nvSpPr>
        <p:spPr>
          <a:xfrm rot="21318115">
            <a:off x="1041134" y="4063344"/>
            <a:ext cx="2302661" cy="32784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5" action="ppaction://hlinksldjump"/>
              </a:rPr>
              <a:t>УГОЩАЙТЕСЬ</a:t>
            </a:r>
            <a:endParaRPr lang="ru-RU" dirty="0"/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3894734" y="3474665"/>
            <a:ext cx="4186094" cy="30175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ПРОСТИТЕ ЗА </a:t>
            </a:r>
            <a:r>
              <a:rPr lang="ru-RU" dirty="0" smtClean="0">
                <a:hlinkClick r:id="rId16" action="ppaction://hlinksldjump"/>
              </a:rPr>
              <a:t>БЕСПОКОЙСТВО</a:t>
            </a:r>
            <a:endParaRPr lang="ru-RU" dirty="0"/>
          </a:p>
        </p:txBody>
      </p:sp>
      <p:sp>
        <p:nvSpPr>
          <p:cNvPr id="15" name="Блок-схема: знак завершения 14"/>
          <p:cNvSpPr/>
          <p:nvPr/>
        </p:nvSpPr>
        <p:spPr>
          <a:xfrm rot="21216390">
            <a:off x="786650" y="3307509"/>
            <a:ext cx="3290722" cy="27699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МОЁ ВАМ </a:t>
            </a:r>
            <a:r>
              <a:rPr lang="ru-RU" dirty="0" smtClean="0">
                <a:hlinkClick r:id="rId17" action="ppaction://hlinksldjump"/>
              </a:rPr>
              <a:t>ПОЧТЕНИЕ</a:t>
            </a:r>
            <a:endParaRPr lang="ru-RU" dirty="0"/>
          </a:p>
        </p:txBody>
      </p:sp>
      <p:sp>
        <p:nvSpPr>
          <p:cNvPr id="17" name="Блок-схема: знак завершения 16"/>
          <p:cNvSpPr/>
          <p:nvPr/>
        </p:nvSpPr>
        <p:spPr>
          <a:xfrm>
            <a:off x="4105817" y="5335056"/>
            <a:ext cx="3837573" cy="32928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ВАМ </a:t>
            </a:r>
            <a:r>
              <a:rPr lang="ru-RU" dirty="0" smtClean="0">
                <a:hlinkClick r:id="rId18" action="ppaction://hlinksldjump"/>
              </a:rPr>
              <a:t>СОЧУВСТВУЮ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290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знак завершения 1"/>
          <p:cNvSpPr/>
          <p:nvPr/>
        </p:nvSpPr>
        <p:spPr>
          <a:xfrm rot="21003989">
            <a:off x="1350238" y="2632289"/>
            <a:ext cx="1684453" cy="30162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/>
                <a:cs typeface="Arial"/>
                <a:hlinkClick r:id="rId3" action="ppaction://hlinksldjump"/>
              </a:rPr>
              <a:t>СПАСИБО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3" name="Блок-схема: знак завершения 2"/>
          <p:cNvSpPr/>
          <p:nvPr/>
        </p:nvSpPr>
        <p:spPr>
          <a:xfrm rot="950123">
            <a:off x="6672865" y="931082"/>
            <a:ext cx="1700867" cy="30162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  <a:hlinkClick r:id="rId4" action="ppaction://hlinksldjump"/>
              </a:rPr>
              <a:t>ИЗВИНИТЕ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 rot="816224">
            <a:off x="5824999" y="1399477"/>
            <a:ext cx="2243901" cy="3810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  <a:hlinkClick r:id="rId5" action="ppaction://hlinksldjump"/>
              </a:rPr>
              <a:t>ПОЖАЛУЙСТА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879197" y="5886566"/>
            <a:ext cx="4201631" cy="30162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  <a:hlinkClick r:id="rId6" action="ppaction://hlinksldjump"/>
              </a:rPr>
              <a:t>ПРИЯТНОГО</a:t>
            </a:r>
            <a:r>
              <a:rPr lang="ru-RU" dirty="0">
                <a:latin typeface="Arial"/>
                <a:cs typeface="Arial"/>
              </a:rPr>
              <a:t> ВАМ АППЕТИТА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940098" y="4891257"/>
            <a:ext cx="2786193" cy="30162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  <a:hlinkClick r:id="rId7" action="ppaction://hlinksldjump"/>
              </a:rPr>
              <a:t>ЗДРАВСТВУЙТЕ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410037" y="4062801"/>
            <a:ext cx="4972574" cy="32892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  <a:hlinkClick r:id="rId8" action="ppaction://hlinksldjump"/>
              </a:rPr>
              <a:t>ПРИЯТНО</a:t>
            </a:r>
            <a:r>
              <a:rPr lang="ru-RU" dirty="0">
                <a:latin typeface="Arial"/>
                <a:cs typeface="Arial"/>
              </a:rPr>
              <a:t> БЫЛО ПОЗНАКОМИТЬСЯ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 rot="-720000">
            <a:off x="1154870" y="1565723"/>
            <a:ext cx="4201835" cy="30162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</a:rPr>
              <a:t>РАЗРЕШИТЕ </a:t>
            </a:r>
            <a:r>
              <a:rPr lang="ru-RU" dirty="0">
                <a:latin typeface="Arial"/>
                <a:cs typeface="Arial"/>
                <a:hlinkClick r:id="rId9" action="ppaction://hlinksldjump"/>
              </a:rPr>
              <a:t>ВАМ</a:t>
            </a:r>
            <a:r>
              <a:rPr lang="ru-RU" dirty="0">
                <a:latin typeface="Arial"/>
                <a:cs typeface="Arial"/>
              </a:rPr>
              <a:t> ПОМОЧЬ</a:t>
            </a: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755513" y="5664344"/>
            <a:ext cx="3054350" cy="367015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/>
                <a:cs typeface="Arial"/>
              </a:rPr>
              <a:t>ДО </a:t>
            </a:r>
            <a:r>
              <a:rPr lang="ru-RU" dirty="0">
                <a:latin typeface="Arial"/>
                <a:cs typeface="Arial"/>
                <a:hlinkClick r:id="rId10" action="ppaction://hlinksldjump"/>
              </a:rPr>
              <a:t>СВИДАНИЯ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3816855" y="2076639"/>
            <a:ext cx="3773510" cy="32358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hlinkClick r:id="rId11" action="ppaction://hlinksldjump"/>
              </a:rPr>
              <a:t>с</a:t>
            </a:r>
            <a:r>
              <a:rPr lang="ru-RU" sz="3200" dirty="0" smtClean="0">
                <a:hlinkClick r:id="rId11" action="ppaction://hlinksldjump"/>
              </a:rPr>
              <a:t>покойной</a:t>
            </a:r>
            <a:r>
              <a:rPr lang="ru-RU" sz="3200" dirty="0" smtClean="0"/>
              <a:t> ночи</a:t>
            </a:r>
            <a:endParaRPr lang="ru-RU" sz="3200" dirty="0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4440725" y="4790185"/>
            <a:ext cx="3167758" cy="33148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 </a:t>
            </a:r>
            <a:r>
              <a:rPr lang="ru-RU" sz="2800" dirty="0" smtClean="0">
                <a:hlinkClick r:id="rId12" action="ppaction://hlinksldjump"/>
              </a:rPr>
              <a:t>добрым</a:t>
            </a:r>
            <a:r>
              <a:rPr lang="ru-RU" sz="2800" dirty="0" smtClean="0"/>
              <a:t> утром</a:t>
            </a:r>
            <a:endParaRPr lang="ru-RU" sz="2800" dirty="0"/>
          </a:p>
        </p:txBody>
      </p:sp>
      <p:sp>
        <p:nvSpPr>
          <p:cNvPr id="14" name="Блок-схема: знак завершения 13"/>
          <p:cNvSpPr/>
          <p:nvPr/>
        </p:nvSpPr>
        <p:spPr>
          <a:xfrm rot="20995511">
            <a:off x="803994" y="992670"/>
            <a:ext cx="3522743" cy="301752"/>
          </a:xfrm>
          <a:prstGeom prst="flowChartTerminator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13" action="ppaction://hlinksldjump"/>
              </a:rPr>
              <a:t>Счастливого</a:t>
            </a:r>
            <a:r>
              <a:rPr lang="ru-RU" sz="2800" dirty="0" smtClean="0"/>
              <a:t> пути</a:t>
            </a:r>
            <a:endParaRPr lang="ru-RU" sz="2800" dirty="0"/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4696172" y="2783101"/>
            <a:ext cx="2827126" cy="39641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14" action="ppaction://hlinksldjump"/>
              </a:rPr>
              <a:t>Добрый</a:t>
            </a:r>
            <a:r>
              <a:rPr lang="ru-RU" sz="2800" dirty="0" smtClean="0"/>
              <a:t> вечер</a:t>
            </a:r>
            <a:endParaRPr lang="ru-RU" sz="2800" dirty="0"/>
          </a:p>
        </p:txBody>
      </p:sp>
      <p:sp>
        <p:nvSpPr>
          <p:cNvPr id="10" name="Блок-схема: знак завершения 9"/>
          <p:cNvSpPr/>
          <p:nvPr/>
        </p:nvSpPr>
        <p:spPr>
          <a:xfrm rot="21318115">
            <a:off x="1041134" y="4063344"/>
            <a:ext cx="2302661" cy="32784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5" action="ppaction://hlinksldjump"/>
              </a:rPr>
              <a:t>УГОЩАЙТЕСЬ</a:t>
            </a:r>
            <a:endParaRPr lang="ru-RU" dirty="0"/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3894734" y="3474665"/>
            <a:ext cx="4186094" cy="30175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ПРОСТИТЕ ЗА </a:t>
            </a:r>
            <a:r>
              <a:rPr lang="ru-RU" dirty="0" smtClean="0">
                <a:hlinkClick r:id="rId16" action="ppaction://hlinksldjump"/>
              </a:rPr>
              <a:t>БЕСПОКОЙСТВО</a:t>
            </a:r>
            <a:endParaRPr lang="ru-RU" dirty="0"/>
          </a:p>
        </p:txBody>
      </p:sp>
      <p:sp>
        <p:nvSpPr>
          <p:cNvPr id="15" name="Блок-схема: знак завершения 14"/>
          <p:cNvSpPr/>
          <p:nvPr/>
        </p:nvSpPr>
        <p:spPr>
          <a:xfrm rot="21216390">
            <a:off x="786650" y="3307509"/>
            <a:ext cx="3290722" cy="27699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МОЁ ВАМ </a:t>
            </a:r>
            <a:r>
              <a:rPr lang="ru-RU" dirty="0" smtClean="0">
                <a:hlinkClick r:id="rId17" action="ppaction://hlinksldjump"/>
              </a:rPr>
              <a:t>ПОЧТЕНИЕ</a:t>
            </a:r>
            <a:endParaRPr lang="ru-RU" dirty="0"/>
          </a:p>
        </p:txBody>
      </p:sp>
      <p:sp>
        <p:nvSpPr>
          <p:cNvPr id="17" name="Блок-схема: знак завершения 16"/>
          <p:cNvSpPr/>
          <p:nvPr/>
        </p:nvSpPr>
        <p:spPr>
          <a:xfrm>
            <a:off x="4105817" y="5335056"/>
            <a:ext cx="3837573" cy="32928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ВАМ </a:t>
            </a:r>
            <a:r>
              <a:rPr lang="ru-RU" dirty="0" smtClean="0">
                <a:hlinkClick r:id="rId18" action="ppaction://hlinksldjump"/>
              </a:rPr>
              <a:t>СОЧУВСТВУЮ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807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Здравствуйте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9855" y="2408349"/>
            <a:ext cx="3953814" cy="381210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Здравствуйте- слово, которое употребляется при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встрече.В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давние времена у скотоводов - кочевников при встрече спрашивали: «Здоров ли твой скот? Ел ли ты сегодня?» И это не случайно. От здоровья скота зависела жизнь каждого человека и всего племени, ведь именно скот давал молоко и мясо для еды, шкуры и шерсть для одежды, служил средством передвижения</a:t>
            </a:r>
          </a:p>
          <a:p>
            <a:pPr marL="0" indent="0">
              <a:buNone/>
            </a:pPr>
            <a:endParaRPr lang="ru-RU" sz="2800" dirty="0">
              <a:latin typeface="Arial"/>
              <a:cs typeface="Arial"/>
            </a:endParaRPr>
          </a:p>
        </p:txBody>
      </p:sp>
      <p:pic>
        <p:nvPicPr>
          <p:cNvPr id="5" name="Объект 4" descr="2_2_table2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29578" y="2723858"/>
            <a:ext cx="3451538" cy="3181082"/>
          </a:xfrm>
        </p:spPr>
      </p:pic>
    </p:spTree>
    <p:extLst>
      <p:ext uri="{BB962C8B-B14F-4D97-AF65-F5344CB8AC3E}">
        <p14:creationId xmlns:p14="http://schemas.microsoft.com/office/powerpoint/2010/main" val="383372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Спасибо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75764" y="2292440"/>
            <a:ext cx="4095482" cy="3725774"/>
          </a:xfrm>
        </p:spPr>
        <p:txBody>
          <a:bodyPr>
            <a:no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Спасибо-вежливое слово, которое говорят, чтобы выразить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благодарность. </a:t>
            </a:r>
            <a:r>
              <a:rPr lang="ru-RU" sz="1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Вначале </a:t>
            </a:r>
            <a:r>
              <a:rPr lang="ru-RU" sz="1800" b="1" dirty="0">
                <a:latin typeface="Times New Roman" pitchFamily="18" charset="0"/>
                <a:ea typeface="Times New Roman"/>
                <a:cs typeface="Times New Roman" pitchFamily="18" charset="0"/>
              </a:rPr>
              <a:t>при встрече говорили «Спаси вас Бог», что подразумевало спасение от всяких неприятностей, болезней, от какого-либо зла. Со временем это приветствие сократили и вместо «Спаси Бог» стали говори «спаси – </a:t>
            </a:r>
            <a:r>
              <a:rPr lang="ru-RU" sz="18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бо</a:t>
            </a:r>
            <a:r>
              <a:rPr lang="ru-RU" sz="1800" b="1" dirty="0"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  <a:endParaRPr lang="ru-RU" sz="18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etiquette_1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29789" y="2593227"/>
            <a:ext cx="3020720" cy="3124200"/>
          </a:xfrm>
        </p:spPr>
      </p:pic>
    </p:spTree>
    <p:extLst>
      <p:ext uri="{BB962C8B-B14F-4D97-AF65-F5344CB8AC3E}">
        <p14:creationId xmlns:p14="http://schemas.microsoft.com/office/powerpoint/2010/main" val="360580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4580" y="822722"/>
            <a:ext cx="6798734" cy="1303867"/>
          </a:xfrm>
        </p:spPr>
        <p:txBody>
          <a:bodyPr/>
          <a:lstStyle/>
          <a:p>
            <a:r>
              <a:rPr lang="ru-RU"/>
              <a:t>Пожалуйста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72733" y="2562896"/>
            <a:ext cx="4778062" cy="3541690"/>
          </a:xfrm>
        </p:spPr>
        <p:txBody>
          <a:bodyPr>
            <a:normAutofit fontScale="70000" lnSpcReduction="20000"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Пожалуйста-выражение вежливого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обращения,просьбы,согласия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ответа на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наблагодарность,</a:t>
            </a:r>
            <a:r>
              <a:rPr lang="ru-RU" sz="2800" b="1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происходит</a:t>
            </a:r>
            <a:r>
              <a:rPr lang="ru-RU" sz="2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ea typeface="Times New Roman"/>
                <a:cs typeface="Times New Roman" pitchFamily="18" charset="0"/>
              </a:rPr>
              <a:t>от слова «жаловать». В давние времена оно означало оказывать внимание, проявлять почтение. Отсюда и другое, родственное, слово - «пожаловать», то есть откликнуться на просьбу, жаловать внимание.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ru-RU" sz="2800" dirty="0">
              <a:latin typeface="Arial"/>
              <a:cs typeface="Arial"/>
            </a:endParaRPr>
          </a:p>
        </p:txBody>
      </p:sp>
      <p:pic>
        <p:nvPicPr>
          <p:cNvPr id="5" name="Объект 4" descr="282556264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08374" y="2717441"/>
            <a:ext cx="2382592" cy="3023830"/>
          </a:xfrm>
        </p:spPr>
      </p:pic>
    </p:spTree>
    <p:extLst>
      <p:ext uri="{BB962C8B-B14F-4D97-AF65-F5344CB8AC3E}">
        <p14:creationId xmlns:p14="http://schemas.microsoft.com/office/powerpoint/2010/main" val="360606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Извините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71717" y="2694105"/>
            <a:ext cx="2460901" cy="3209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Arial"/>
                <a:cs typeface="Arial"/>
              </a:rPr>
              <a:t>Извините-простите, прошу   прощения</a:t>
            </a:r>
          </a:p>
        </p:txBody>
      </p:sp>
      <p:pic>
        <p:nvPicPr>
          <p:cNvPr id="5" name="Объект 4" descr="0a2ba36d630f94737dab977e5ebdb09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468156" y="2493695"/>
            <a:ext cx="4838700" cy="3610747"/>
          </a:xfrm>
        </p:spPr>
      </p:pic>
    </p:spTree>
    <p:extLst>
      <p:ext uri="{BB962C8B-B14F-4D97-AF65-F5344CB8AC3E}">
        <p14:creationId xmlns:p14="http://schemas.microsoft.com/office/powerpoint/2010/main" val="6778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Угощайтесь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0804" y="2542381"/>
            <a:ext cx="3337560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Так  говорят когда вас позвали за стол кушать</a:t>
            </a:r>
            <a:endParaRPr lang="ru-RU" sz="4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542381"/>
            <a:ext cx="3336925" cy="3336925"/>
          </a:xfrm>
        </p:spPr>
      </p:pic>
    </p:spTree>
    <p:extLst>
      <p:ext uri="{BB962C8B-B14F-4D97-AF65-F5344CB8AC3E}">
        <p14:creationId xmlns:p14="http://schemas.microsoft.com/office/powerpoint/2010/main" val="153310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Разрешите Вам помочь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8775" y="2421229"/>
            <a:ext cx="3625647" cy="37311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>
                <a:latin typeface="Arial"/>
                <a:cs typeface="Arial"/>
              </a:rPr>
              <a:t>Так говорят когда кто-то хочет помочь кому-то другому (например донести тяжелый пакет, или помочь в какую-либо трудную ситуацию) </a:t>
            </a:r>
          </a:p>
        </p:txBody>
      </p:sp>
      <p:pic>
        <p:nvPicPr>
          <p:cNvPr id="5" name="Объект 4" descr="Позвольте-Вам-3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113" y="2531419"/>
            <a:ext cx="3994797" cy="3389313"/>
          </a:xfrm>
        </p:spPr>
      </p:pic>
    </p:spTree>
    <p:extLst>
      <p:ext uri="{BB962C8B-B14F-4D97-AF65-F5344CB8AC3E}">
        <p14:creationId xmlns:p14="http://schemas.microsoft.com/office/powerpoint/2010/main" val="49117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150</TotalTime>
  <Words>414</Words>
  <Application>Microsoft Office PowerPoint</Application>
  <PresentationFormat>Экран (4:3)</PresentationFormat>
  <Paragraphs>79</Paragraphs>
  <Slides>19</Slides>
  <Notes>10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Constantia</vt:lpstr>
      <vt:lpstr>Garamond</vt:lpstr>
      <vt:lpstr>Times New Roman</vt:lpstr>
      <vt:lpstr>Натуральные материалы</vt:lpstr>
      <vt:lpstr>Вежливые слова</vt:lpstr>
      <vt:lpstr>Презентация PowerPoint</vt:lpstr>
      <vt:lpstr>Презентация PowerPoint</vt:lpstr>
      <vt:lpstr>Здравствуйте</vt:lpstr>
      <vt:lpstr>Спасибо</vt:lpstr>
      <vt:lpstr>Пожалуйста</vt:lpstr>
      <vt:lpstr>Извините</vt:lpstr>
      <vt:lpstr>Угощайтесь</vt:lpstr>
      <vt:lpstr>Разрешите Вам помочь</vt:lpstr>
      <vt:lpstr>Добрый вечер</vt:lpstr>
      <vt:lpstr>Простите за беспокойство</vt:lpstr>
      <vt:lpstr>Я вам сочувствую</vt:lpstr>
      <vt:lpstr> Моё Вам почтение</vt:lpstr>
      <vt:lpstr>Приятного Вам аппетита</vt:lpstr>
      <vt:lpstr>Счастливого пути</vt:lpstr>
      <vt:lpstr>С добрым утром</vt:lpstr>
      <vt:lpstr>Спокойной ночи</vt:lpstr>
      <vt:lpstr>Приятно было познакомиться</vt:lpstr>
      <vt:lpstr>Прощай, до свидания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Дамир</dc:creator>
  <cp:lastModifiedBy>user</cp:lastModifiedBy>
  <cp:revision>31</cp:revision>
  <dcterms:created xsi:type="dcterms:W3CDTF">2014-09-16T21:39:22Z</dcterms:created>
  <dcterms:modified xsi:type="dcterms:W3CDTF">2017-09-27T13:37:16Z</dcterms:modified>
</cp:coreProperties>
</file>