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8" r:id="rId6"/>
    <p:sldId id="262" r:id="rId7"/>
    <p:sldId id="263" r:id="rId8"/>
    <p:sldId id="264" r:id="rId9"/>
    <p:sldId id="26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702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123192-DC9E-4E24-82A7-FB91EF9353F3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E7084-96B2-4901-A549-0DCC48A29AE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79200"/>
            <a:ext cx="7851648" cy="14536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Трудности перехода в среднее звено.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861048"/>
            <a:ext cx="4770194" cy="13217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4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purumpumpum.ru/wp-content/uploads/2013/05/kids-10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939" y="2270124"/>
            <a:ext cx="4968552" cy="331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5805264"/>
            <a:ext cx="563429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Подготовила педагог-психолог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МГБУ СОШ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№ 512</a:t>
            </a:r>
          </a:p>
          <a:p>
            <a:pPr algn="ctr">
              <a:lnSpc>
                <a:spcPct val="90000"/>
              </a:lnSpc>
              <a:defRPr/>
            </a:pP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</a:rPr>
              <a:t>Полякова Светлана Анатольевна</a:t>
            </a:r>
            <a:endParaRPr lang="ru-RU" alt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435280" cy="5760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РЕКОМЕНДАЦИИ ДЛЯ РОДИТЕЛЕЙ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3285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Первое условие школьного успеха пятиклассника — безусловное принятие ребенка, несмотря на те неудачи, с которыми он уже столкнулся или может столкнуться.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Обязательное проявление родителями интереса к школе, классу, в котором учится ребенок, к каждому прожитому им школьному дню. Неформальное общение со своим ребенком после прошедшего школьного дня.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Недопустимость критики в адрес ребенка в присутствии других людей (учителей, сверстников).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Учет темперамента ребенка в период адаптации к школьному обучению. Медлительные и малообщительные дети гораздо труднее привыкают к новым условиям.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Предоставление ребенку самостоятельности в учебной работе и организация обоснованного контроля за его учебной деятельностью.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Поощрение ребенка, и не только за учебные успехи. Моральное стимулирование достижений ребенка.</a:t>
            </a:r>
          </a:p>
          <a:p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Развитие самоконтроля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060848"/>
            <a:ext cx="7817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Для пятиклассника, приходящего в школу первого сентября, все оказывается новым.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Переход ученика из начальной школы в среднюю совпадает со своеобразным концом детства — стабильным периодом развития в жизни ребенка.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Содержимое 8" descr="pyatiklassnik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988840"/>
            <a:ext cx="3600400" cy="3636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02624" cy="394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364088" y="1226008"/>
            <a:ext cx="3216423" cy="30839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88024" y="1851693"/>
            <a:ext cx="4128491" cy="43981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В пятом классе ребенка ждет новая взрослая жизнь, новая система обучения: классный руководитель и учителя-предметники, преподающие новые дисциплины, уроки в разных кабинетах.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2050" name="Picture 2" descr="http://www.kraskizhizni.com/images/img14/protsess-obucheniya-v-mladshem-shkolnom-vozras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4181415" cy="278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здесь ребенок может столкнуться с трудностями:</a:t>
            </a: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Разные требования со стороны учителей-предметников, необходимость все эти требования и учитывать, и выполнять.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Большой поток информации, незнакомые термины, слова. Нужно научить пятиклассников пользоваться справочниками и словарями, а также научить спрашивать о значении непонятных слов у взрослых.</a:t>
            </a:r>
          </a:p>
          <a:p>
            <a:r>
              <a:rPr lang="ru-RU" dirty="0" smtClean="0">
                <a:solidFill>
                  <a:srgbClr val="006600"/>
                </a:solidFill>
              </a:rPr>
              <a:t>Чувство одиночества из-за отсутствия первой учительницы, а классному руководителю не удаётся уделить всем необходимое внимание.</a:t>
            </a: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39128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такой период дети нередко меняются — тревожатся без явных на то причин, становятся робкими или, наоборот, развязными, слишком суетятся. Как результат — у ребят снижается работоспособность, они становятся забывчивыми, неорганизованными, иногда у детей ухудшаются сон и аппетит.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админ\Desktop\104809946_86471657_domashnie_zadaniy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2364442" cy="1800200"/>
          </a:xfrm>
          <a:prstGeom prst="rect">
            <a:avLst/>
          </a:prstGeom>
          <a:noFill/>
        </p:spPr>
      </p:pic>
      <p:pic>
        <p:nvPicPr>
          <p:cNvPr id="3077" name="Picture 5" descr="C:\Users\админ\Desktop\1285536754_shkolnik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645024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трудности адаптации: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2C06"/>
                </a:solidFill>
              </a:rPr>
              <a:t>Усталый, утомленный внешний вид ребенка.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Нежелание ребенка делиться своими впечатлениями о проведенном дне.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Стремление отвлечь взрослого от школьных событий, переключить внимание на другие темы.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Нежелание выполнять домашние задания.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Негативные характеристики в адрес школы, учителей, одноклассников.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Жалобы на те, или иные события, связанные со школой.</a:t>
            </a:r>
            <a:endParaRPr lang="ru-RU" dirty="0">
              <a:solidFill>
                <a:srgbClr val="702C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трудности адаптации: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2C06"/>
                </a:solidFill>
              </a:rPr>
              <a:t>Беспокойный сон.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Трудности утреннего пробуждения, вялость.</a:t>
            </a:r>
          </a:p>
          <a:p>
            <a:r>
              <a:rPr lang="ru-RU" dirty="0" smtClean="0">
                <a:solidFill>
                  <a:srgbClr val="702C06"/>
                </a:solidFill>
              </a:rPr>
              <a:t>Постоянные жалобы на плохое самочувствие.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Все переживания этого возраста естественны и помогают ученику взрослеть, поэтому взрослым надо просто быть внимательнее и добрее к ребятам в новом периоде их школьной жизни.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4663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85800" y="1268760"/>
            <a:ext cx="2743200" cy="4979640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Помощь родителей на первых порах нередко нужна школьникам и в подготовке домашних заданий (даже если в начальной школе дети делали уроки самостоятельно).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Так же  в преодолении трудностей в учебе, которые нередко возникают на первых этапах обучения в средней школе.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endParaRPr lang="ru-RU" sz="1600" dirty="0"/>
          </a:p>
        </p:txBody>
      </p:sp>
      <p:pic>
        <p:nvPicPr>
          <p:cNvPr id="4098" name="Picture 2" descr="C:\Users\админ\Desktop\JUNTOS-ESPECIALISTAS-IMPORTANTE-INVOLUCREN-APOYEN_CLAIMA20110815_0079_19[1]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556792"/>
            <a:ext cx="4752528" cy="3263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Следует обратить внимание  на то, что ухудшение успеваемости в значительной степени связано с особенностями адаптационного периода.</a:t>
            </a:r>
          </a:p>
          <a:p>
            <a:endParaRPr lang="ru-RU" dirty="0"/>
          </a:p>
        </p:txBody>
      </p:sp>
      <p:pic>
        <p:nvPicPr>
          <p:cNvPr id="8" name="Рисунок 7" descr="http://drsher.weebly.com/uploads/1/3/6/8/13688717/bigstockphoto-can-t-do-it-17697_or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5112568" cy="2751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38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496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Поток</vt:lpstr>
      <vt:lpstr>Трудности перехода в среднее звено.</vt:lpstr>
      <vt:lpstr>Презентация PowerPoint</vt:lpstr>
      <vt:lpstr>Презентация PowerPoint</vt:lpstr>
      <vt:lpstr>И здесь ребенок может столкнуться с трудностями:</vt:lpstr>
      <vt:lpstr>Презентация PowerPoint</vt:lpstr>
      <vt:lpstr>Признаки трудности адаптации:</vt:lpstr>
      <vt:lpstr>Признаки трудности адаптации:</vt:lpstr>
      <vt:lpstr>Презентация PowerPoint</vt:lpstr>
      <vt:lpstr>Презентация PowerPoint</vt:lpstr>
      <vt:lpstr>РЕКОМЕНДАЦИИ ДЛЯ РОДИТЕЛЕЙ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Трудности перехода в среднее звено.</dc:title>
  <dc:creator>админ</dc:creator>
  <cp:lastModifiedBy>User</cp:lastModifiedBy>
  <cp:revision>17</cp:revision>
  <dcterms:created xsi:type="dcterms:W3CDTF">2014-05-14T10:38:25Z</dcterms:created>
  <dcterms:modified xsi:type="dcterms:W3CDTF">2017-09-12T10:04:35Z</dcterms:modified>
</cp:coreProperties>
</file>