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География в современном мире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400800" cy="1219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Учитель географии</a:t>
            </a:r>
          </a:p>
          <a:p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Бенедицкая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А.В. 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38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5544616" cy="4160028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-8772"/>
            <a:ext cx="8229600" cy="1600200"/>
          </a:xfrm>
        </p:spPr>
        <p:txBody>
          <a:bodyPr/>
          <a:lstStyle/>
          <a:p>
            <a:r>
              <a:rPr lang="ru-RU" sz="4400" dirty="0" smtClean="0"/>
              <a:t>Современные приборы для географических исследований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99344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Метеостанция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996" y="1628800"/>
            <a:ext cx="3132348" cy="41764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91053" y="5993442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Осадкомер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932627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599" y="2332037"/>
            <a:ext cx="4525963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7127"/>
            <a:ext cx="4536053" cy="25515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772816"/>
            <a:ext cx="316835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Сейсмограф</a:t>
            </a:r>
            <a:r>
              <a:rPr lang="ru-RU" sz="2000" dirty="0" smtClean="0"/>
              <a:t> – </a:t>
            </a:r>
            <a:r>
              <a:rPr lang="ru-RU" sz="2400" dirty="0" smtClean="0"/>
              <a:t>чувствительный прибор, фиксирующий силу подземных толчков.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54809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32656"/>
            <a:ext cx="6788944" cy="4525963"/>
          </a:xfrm>
        </p:spPr>
      </p:pic>
      <p:sp>
        <p:nvSpPr>
          <p:cNvPr id="5" name="TextBox 4"/>
          <p:cNvSpPr txBox="1"/>
          <p:nvPr/>
        </p:nvSpPr>
        <p:spPr>
          <a:xfrm>
            <a:off x="1475656" y="5157192"/>
            <a:ext cx="64807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Батискаф</a:t>
            </a:r>
            <a:r>
              <a:rPr lang="ru-RU" sz="2800" dirty="0" smtClean="0"/>
              <a:t> </a:t>
            </a:r>
            <a:r>
              <a:rPr lang="ru-RU" sz="2400" dirty="0" smtClean="0"/>
              <a:t>– автономный подводный аппарат для проведения исследований на больших глубинах.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38129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3107"/>
            <a:ext cx="5822943" cy="388843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882283"/>
            <a:ext cx="2736409" cy="4043045"/>
          </a:xfrm>
        </p:spPr>
      </p:pic>
      <p:sp>
        <p:nvSpPr>
          <p:cNvPr id="8" name="TextBox 7"/>
          <p:cNvSpPr txBox="1"/>
          <p:nvPr/>
        </p:nvSpPr>
        <p:spPr>
          <a:xfrm>
            <a:off x="1907704" y="5229200"/>
            <a:ext cx="57606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Метеозонд</a:t>
            </a:r>
            <a:r>
              <a:rPr lang="ru-RU" sz="2400" dirty="0" smtClean="0"/>
              <a:t> – беспилотный аэростат, предназначенный для изучения состояния атмосферы.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54669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Сегодня на уроке мне было интересно/неинтересно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Урок показался долгим/быстрым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узнал…..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Мне понравилось….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Мне не понравилось….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не понял….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понял….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049" y="3717032"/>
            <a:ext cx="2331275" cy="2588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73405" y="5022646"/>
            <a:ext cx="45416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9953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Параграф 2, стр. 10 – 11.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Вопросы на стр. 11 учебника.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Подумайте и приведите 3 примера использования географических знаний в нашей повседневной жизни.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2162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4077072"/>
            <a:ext cx="7056784" cy="1512168"/>
          </a:xfrm>
        </p:spPr>
        <p:txBody>
          <a:bodyPr/>
          <a:lstStyle/>
          <a:p>
            <a:r>
              <a:rPr lang="ru-RU" sz="4800" dirty="0" smtClean="0"/>
              <a:t>Как современные географы изучают Землю?</a:t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>С помощью каких инструментов и приборов?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436" y="2420888"/>
            <a:ext cx="3754139" cy="4165923"/>
          </a:xfrm>
        </p:spPr>
      </p:pic>
    </p:spTree>
    <p:extLst>
      <p:ext uri="{BB962C8B-B14F-4D97-AF65-F5344CB8AC3E}">
        <p14:creationId xmlns:p14="http://schemas.microsoft.com/office/powerpoint/2010/main" val="3619076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Традиционные приборы для географических исследований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4" y="2060848"/>
            <a:ext cx="4192626" cy="31724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430" y="2060848"/>
            <a:ext cx="4609058" cy="3152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5517232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Компас</a:t>
            </a:r>
            <a:r>
              <a:rPr lang="ru-RU" sz="2000" dirty="0" smtClean="0"/>
              <a:t> –  указывает стороны света.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5517232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Термометр</a:t>
            </a:r>
            <a:r>
              <a:rPr lang="ru-RU" sz="2000" dirty="0" smtClean="0"/>
              <a:t> – показывает температуру.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486592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205987" cy="4248472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Традиционные приборы для географических исследований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890401"/>
            <a:ext cx="3810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1824" y="5805263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Барометр</a:t>
            </a:r>
            <a:r>
              <a:rPr lang="ru-RU" sz="2000" dirty="0" smtClean="0"/>
              <a:t> – прибор для измерения атмосферного давления.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252864" y="5805264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Рулетка</a:t>
            </a:r>
            <a:r>
              <a:rPr lang="ru-RU" sz="2000" dirty="0" smtClean="0"/>
              <a:t> – измерение длин и расстояний.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02187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772816"/>
            <a:ext cx="4864593" cy="3705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Современные приборы для географических исследований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348" y="1628800"/>
            <a:ext cx="4866117" cy="3649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835696" y="5517232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Навигаторы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83659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2952328" cy="4501091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Современные приборы для географических исследований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042267"/>
            <a:ext cx="5159226" cy="34914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5733256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Радары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285547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628801"/>
            <a:ext cx="4392488" cy="4011806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Современные приборы для географических исследований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00808"/>
            <a:ext cx="4221088" cy="42210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6014229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Лазерный </a:t>
            </a:r>
            <a:r>
              <a:rPr lang="ru-RU" sz="2400" b="1" dirty="0"/>
              <a:t>дальномер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6848" y="6014229"/>
            <a:ext cx="4797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Ультразвуковой</a:t>
            </a:r>
            <a:r>
              <a:rPr lang="ru-RU" dirty="0" smtClean="0"/>
              <a:t> </a:t>
            </a:r>
            <a:r>
              <a:rPr lang="ru-RU" sz="2400" b="1" dirty="0"/>
              <a:t>дальномер</a:t>
            </a:r>
          </a:p>
        </p:txBody>
      </p:sp>
    </p:spTree>
    <p:extLst>
      <p:ext uri="{BB962C8B-B14F-4D97-AF65-F5344CB8AC3E}">
        <p14:creationId xmlns:p14="http://schemas.microsoft.com/office/powerpoint/2010/main" val="18209591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276" y="4630324"/>
            <a:ext cx="5074723" cy="218065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4435843" cy="3733875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Современные приборы для географических исследований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1844824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Глубиномер индикаторный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2377" y="5720649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Глубиномер электронный</a:t>
            </a:r>
            <a:endParaRPr lang="ru-RU" sz="2400" b="1" dirty="0"/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4896036" y="1847729"/>
            <a:ext cx="72008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972923" y="5798960"/>
            <a:ext cx="1080120" cy="6743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66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6656739" cy="3744416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Современные приборы для географических исследований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5661248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Эхолот</a:t>
            </a:r>
            <a:r>
              <a:rPr lang="ru-RU" sz="2400" dirty="0" smtClean="0"/>
              <a:t> – прибор для исследования дна водоемов.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16895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61</TotalTime>
  <Words>197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География в современном мире</vt:lpstr>
      <vt:lpstr>Как современные географы изучают Землю?  С помощью каких инструментов и приборов?</vt:lpstr>
      <vt:lpstr>Традиционные приборы для географических исследований</vt:lpstr>
      <vt:lpstr>Традиционные приборы для географических исследований</vt:lpstr>
      <vt:lpstr>Современные приборы для географических исследований</vt:lpstr>
      <vt:lpstr>Современные приборы для географических исследований</vt:lpstr>
      <vt:lpstr>Современные приборы для географических исследований</vt:lpstr>
      <vt:lpstr>Современные приборы для географических исследований</vt:lpstr>
      <vt:lpstr>Современные приборы для географических исследований</vt:lpstr>
      <vt:lpstr>Современные приборы для географических исследований</vt:lpstr>
      <vt:lpstr>Презентация PowerPoint</vt:lpstr>
      <vt:lpstr>Презентация PowerPoint</vt:lpstr>
      <vt:lpstr>Презентация PowerPoint</vt:lpstr>
      <vt:lpstr>Подведем итог: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в современном мире</dc:title>
  <cp:lastModifiedBy>хозяин</cp:lastModifiedBy>
  <cp:revision>8</cp:revision>
  <dcterms:modified xsi:type="dcterms:W3CDTF">2017-09-13T02:51:51Z</dcterms:modified>
</cp:coreProperties>
</file>