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38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0170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79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72056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228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83000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4221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278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7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588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022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697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3857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441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32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350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546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D8152-4C40-454B-9832-BD79B231A1CC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E425009-D93B-4DA7-8800-7E4ED5B9CB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99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/>
              <a:t>Презентация по ОРКС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5400" dirty="0" smtClean="0"/>
              <a:t>Тема: «Вежливое слово».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400" dirty="0" smtClean="0"/>
              <a:t>Составили: Могилева Вера, Владимиров Владислав.</a:t>
            </a:r>
          </a:p>
          <a:p>
            <a:pPr marL="0" indent="0">
              <a:buNone/>
            </a:pPr>
            <a:r>
              <a:rPr lang="ru-RU" sz="3600" dirty="0" smtClean="0"/>
              <a:t>Класс:4а.</a:t>
            </a:r>
          </a:p>
          <a:p>
            <a:pPr marL="0" indent="0">
              <a:buNone/>
            </a:pPr>
            <a:r>
              <a:rPr lang="ru-RU" sz="3600" dirty="0" smtClean="0"/>
              <a:t>Мурманск, школа №37.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08400" y="5541951"/>
            <a:ext cx="1090799" cy="107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007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Загадки.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Мальчик вежливый и ласковый </a:t>
            </a:r>
          </a:p>
          <a:p>
            <a:pPr marL="0" indent="0">
              <a:buNone/>
            </a:pPr>
            <a:r>
              <a:rPr lang="ru-RU" sz="2400" b="1" dirty="0" smtClean="0"/>
              <a:t>Говорит, встречаясь…  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2"/>
                </a:solidFill>
              </a:rPr>
              <a:t>(Здравствуйте)</a:t>
            </a:r>
          </a:p>
          <a:p>
            <a:pPr marL="0" indent="0">
              <a:buNone/>
            </a:pPr>
            <a:r>
              <a:rPr lang="ru-RU" sz="2400" b="1" dirty="0" smtClean="0"/>
              <a:t>Старшим людям не грубите </a:t>
            </a:r>
          </a:p>
          <a:p>
            <a:pPr marL="0" indent="0">
              <a:buNone/>
            </a:pPr>
            <a:r>
              <a:rPr lang="ru-RU" sz="2400" b="1" dirty="0" smtClean="0"/>
              <a:t>И не </a:t>
            </a:r>
            <a:r>
              <a:rPr lang="ru-RU" sz="2400" b="1" dirty="0" err="1" smtClean="0"/>
              <a:t>панибратствуйте</a:t>
            </a:r>
            <a:r>
              <a:rPr lang="ru-RU" sz="2400" b="1" dirty="0" smtClean="0"/>
              <a:t>, </a:t>
            </a:r>
          </a:p>
          <a:p>
            <a:pPr marL="0" indent="0">
              <a:buNone/>
            </a:pPr>
            <a:r>
              <a:rPr lang="ru-RU" sz="2400" b="1" dirty="0" smtClean="0"/>
              <a:t>Им при встрече говорите</a:t>
            </a:r>
          </a:p>
          <a:p>
            <a:pPr marL="0" indent="0">
              <a:buNone/>
            </a:pPr>
            <a:r>
              <a:rPr lang="ru-RU" sz="2400" b="1" dirty="0" smtClean="0"/>
              <a:t>Не «привет» , а …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2"/>
                </a:solidFill>
              </a:rPr>
              <a:t>(Здравствуйте)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495" y="2133600"/>
            <a:ext cx="4112285" cy="404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746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Вежливое слово: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Здравствуйте</a:t>
            </a:r>
            <a:endParaRPr lang="ru-RU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2743" y="3634155"/>
            <a:ext cx="3102792" cy="305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38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800" dirty="0" smtClean="0"/>
              <a:t>Задачи: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517" y="2133600"/>
            <a:ext cx="1088709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1.От куда пришло слово «здравствуйте».</a:t>
            </a:r>
          </a:p>
          <a:p>
            <a:pPr marL="0" indent="0">
              <a:buNone/>
            </a:pPr>
            <a:r>
              <a:rPr lang="ru-RU" sz="3600" dirty="0" smtClean="0"/>
              <a:t>2.Что обозначает это слово.</a:t>
            </a:r>
          </a:p>
          <a:p>
            <a:pPr marL="0" indent="0">
              <a:buNone/>
            </a:pPr>
            <a:r>
              <a:rPr lang="ru-RU" sz="3600" dirty="0" smtClean="0"/>
              <a:t>3.Когда используют слово «здравствуйте».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85762" y="4275116"/>
            <a:ext cx="2371071" cy="233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38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 куда пришло слово «Здравствуйте».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73184" y="2133600"/>
            <a:ext cx="4729892" cy="377762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 древних времен люди стремились, увидев друг друга, выразить свое отношение словами или знаками.</a:t>
            </a:r>
          </a:p>
          <a:p>
            <a:pPr marL="0" indent="0">
              <a:buNone/>
            </a:pPr>
            <a:r>
              <a:rPr lang="ru-RU" sz="2800" dirty="0" smtClean="0"/>
              <a:t>В деревнях до сих пор принято здороваться и с незнакомыми людьми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7351" y="2422565"/>
            <a:ext cx="4078258" cy="361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50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обозначает слово «Здравствуйте».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Выражение произошло от слова «здравствовать»-быть здоровым благополучно существовать .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258" y="2624447"/>
            <a:ext cx="4146541" cy="374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16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42445" y="564733"/>
            <a:ext cx="8911687" cy="1280890"/>
          </a:xfrm>
        </p:spPr>
        <p:txBody>
          <a:bodyPr/>
          <a:lstStyle/>
          <a:p>
            <a:r>
              <a:rPr lang="ru-RU" dirty="0" smtClean="0"/>
              <a:t>Когда используют слово «Здравствуйте»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676894" y="2240477"/>
            <a:ext cx="6317672" cy="40275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Здравствуйте –слово, которое употребляется при встрече как приветствие иная фраза в русском языке. Однако фактическое значение слово пожелание здоровья . 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95689" y="2755075"/>
            <a:ext cx="3966215" cy="351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28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  <a:endParaRPr lang="ru-RU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8961" y="2948737"/>
            <a:ext cx="4185374" cy="370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459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157</TotalTime>
  <Words>171</Words>
  <Application>Microsoft Office PowerPoint</Application>
  <PresentationFormat>Произвольный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Презентация по ОРКС</vt:lpstr>
      <vt:lpstr>Загадки.</vt:lpstr>
      <vt:lpstr>Вежливое слово:</vt:lpstr>
      <vt:lpstr>Задачи:</vt:lpstr>
      <vt:lpstr>От куда пришло слово «Здравствуйте».</vt:lpstr>
      <vt:lpstr>Что обозначает слово «Здравствуйте».</vt:lpstr>
      <vt:lpstr>Когда используют слово «Здравствуйте»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ОРКС</dc:title>
  <dc:creator>user</dc:creator>
  <cp:lastModifiedBy>админ</cp:lastModifiedBy>
  <cp:revision>14</cp:revision>
  <dcterms:created xsi:type="dcterms:W3CDTF">2017-09-09T10:36:06Z</dcterms:created>
  <dcterms:modified xsi:type="dcterms:W3CDTF">2017-09-13T05:06:56Z</dcterms:modified>
</cp:coreProperties>
</file>