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4" r:id="rId3"/>
    <p:sldId id="263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9" d="100"/>
          <a:sy n="49" d="100"/>
        </p:scale>
        <p:origin x="-102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C473A3E-B138-4D73-A294-B4AC43DA5D95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1F0FE75-891C-46F2-B663-7B91102091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7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795" b="62683" l="2821" r="53597">
                        <a14:foregroundMark x1="21298" y1="42138" x2="21298" y2="421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4" t="21904" r="45387" b="36573"/>
          <a:stretch/>
        </p:blipFill>
        <p:spPr>
          <a:xfrm>
            <a:off x="611560" y="476672"/>
            <a:ext cx="2612571" cy="28477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32" b="99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04664"/>
            <a:ext cx="2775383" cy="316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778" b="85833" l="10000" r="54792">
                        <a14:backgroundMark x1="17500" y1="61111" x2="17500" y2="61111"/>
                        <a14:backgroundMark x1="39792" y1="54722" x2="39792" y2="54722"/>
                        <a14:backgroundMark x1="16667" y1="46111" x2="16667" y2="46111"/>
                        <a14:backgroundMark x1="22292" y1="53889" x2="22292" y2="53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86" t="21620" r="40000" b="15524"/>
          <a:stretch/>
        </p:blipFill>
        <p:spPr>
          <a:xfrm>
            <a:off x="2411760" y="3324374"/>
            <a:ext cx="3372489" cy="276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85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29516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фигура лишняя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348" b="60080" l="18295" r="82326">
                        <a14:foregroundMark x1="43256" y1="37250" x2="43256" y2="37250"/>
                        <a14:backgroundMark x1="6977" y1="18024" x2="6977" y2="18024"/>
                        <a14:backgroundMark x1="26667" y1="13084" x2="26667" y2="13084"/>
                        <a14:backgroundMark x1="30543" y1="8278" x2="30543" y2="8278"/>
                        <a14:backgroundMark x1="93488" y1="12016" x2="93488" y2="12016"/>
                        <a14:backgroundMark x1="87287" y1="35648" x2="87287" y2="35648"/>
                        <a14:backgroundMark x1="77674" y1="46996" x2="77674" y2="46996"/>
                        <a14:backgroundMark x1="79535" y1="14686" x2="79535" y2="14686"/>
                        <a14:backgroundMark x1="77674" y1="64219" x2="77674" y2="64219"/>
                        <a14:backgroundMark x1="24961" y1="63151" x2="24961" y2="63151"/>
                        <a14:backgroundMark x1="24961" y1="53805" x2="24961" y2="53805"/>
                        <a14:backgroundMark x1="21860" y1="75968" x2="21860" y2="75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5253" r="10496" b="33098"/>
          <a:stretch/>
        </p:blipFill>
        <p:spPr>
          <a:xfrm>
            <a:off x="940782" y="3648460"/>
            <a:ext cx="2155054" cy="2084796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348" b="60080" l="18295" r="82326">
                        <a14:foregroundMark x1="43256" y1="37250" x2="43256" y2="37250"/>
                        <a14:backgroundMark x1="6977" y1="18024" x2="6977" y2="18024"/>
                        <a14:backgroundMark x1="26667" y1="13084" x2="26667" y2="13084"/>
                        <a14:backgroundMark x1="30543" y1="8278" x2="30543" y2="8278"/>
                        <a14:backgroundMark x1="93488" y1="12016" x2="93488" y2="12016"/>
                        <a14:backgroundMark x1="87287" y1="35648" x2="87287" y2="35648"/>
                        <a14:backgroundMark x1="77674" y1="46996" x2="77674" y2="46996"/>
                        <a14:backgroundMark x1="79535" y1="14686" x2="79535" y2="14686"/>
                        <a14:backgroundMark x1="77674" y1="64219" x2="77674" y2="64219"/>
                        <a14:backgroundMark x1="24961" y1="63151" x2="24961" y2="63151"/>
                        <a14:backgroundMark x1="24961" y1="53805" x2="24961" y2="53805"/>
                        <a14:backgroundMark x1="21860" y1="75968" x2="21860" y2="75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5253" r="10496" b="33098"/>
          <a:stretch/>
        </p:blipFill>
        <p:spPr>
          <a:xfrm>
            <a:off x="6732240" y="1340768"/>
            <a:ext cx="2385462" cy="2307692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348" b="60080" l="18295" r="82326">
                        <a14:foregroundMark x1="43256" y1="37250" x2="43256" y2="37250"/>
                        <a14:backgroundMark x1="6977" y1="18024" x2="6977" y2="18024"/>
                        <a14:backgroundMark x1="26667" y1="13084" x2="26667" y2="13084"/>
                        <a14:backgroundMark x1="30543" y1="8278" x2="30543" y2="8278"/>
                        <a14:backgroundMark x1="93488" y1="12016" x2="93488" y2="12016"/>
                        <a14:backgroundMark x1="87287" y1="35648" x2="87287" y2="35648"/>
                        <a14:backgroundMark x1="77674" y1="46996" x2="77674" y2="46996"/>
                        <a14:backgroundMark x1="79535" y1="14686" x2="79535" y2="14686"/>
                        <a14:backgroundMark x1="77674" y1="64219" x2="77674" y2="64219"/>
                        <a14:backgroundMark x1="24961" y1="63151" x2="24961" y2="63151"/>
                        <a14:backgroundMark x1="24961" y1="53805" x2="24961" y2="53805"/>
                        <a14:backgroundMark x1="21860" y1="75968" x2="21860" y2="75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5253" r="10496" b="33098"/>
          <a:stretch/>
        </p:blipFill>
        <p:spPr>
          <a:xfrm>
            <a:off x="3342600" y="1085392"/>
            <a:ext cx="3114346" cy="3063687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348" b="60080" l="18295" r="82326">
                        <a14:foregroundMark x1="43256" y1="37250" x2="43256" y2="37250"/>
                        <a14:backgroundMark x1="6977" y1="18024" x2="6977" y2="18024"/>
                        <a14:backgroundMark x1="26667" y1="13084" x2="26667" y2="13084"/>
                        <a14:backgroundMark x1="30543" y1="8278" x2="30543" y2="8278"/>
                        <a14:backgroundMark x1="93488" y1="12016" x2="93488" y2="12016"/>
                        <a14:backgroundMark x1="87287" y1="35648" x2="87287" y2="35648"/>
                        <a14:backgroundMark x1="77674" y1="46996" x2="77674" y2="46996"/>
                        <a14:backgroundMark x1="79535" y1="14686" x2="79535" y2="14686"/>
                        <a14:backgroundMark x1="77674" y1="64219" x2="77674" y2="64219"/>
                        <a14:backgroundMark x1="24961" y1="63151" x2="24961" y2="63151"/>
                        <a14:backgroundMark x1="24961" y1="53805" x2="24961" y2="53805"/>
                        <a14:backgroundMark x1="21860" y1="75968" x2="21860" y2="75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52" t="5253" r="10496" b="33098"/>
          <a:stretch/>
        </p:blipFill>
        <p:spPr>
          <a:xfrm>
            <a:off x="971600" y="423828"/>
            <a:ext cx="1692188" cy="1637020"/>
          </a:xfrm>
          <a:prstGeom prst="rect">
            <a:avLst/>
          </a:prstGeom>
        </p:spPr>
      </p:pic>
      <p:pic>
        <p:nvPicPr>
          <p:cNvPr id="10" name="Объект 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337" b="57498" l="18643" r="80330">
                        <a14:foregroundMark x1="39845" y1="39119" x2="39845" y2="39119"/>
                        <a14:backgroundMark x1="5891" y1="14553" x2="5891" y2="14553"/>
                        <a14:backgroundMark x1="19380" y1="10414" x2="19380" y2="10414"/>
                        <a14:backgroundMark x1="69302" y1="13618" x2="69302" y2="136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32" t="6692" r="11959" b="36856"/>
          <a:stretch/>
        </p:blipFill>
        <p:spPr>
          <a:xfrm>
            <a:off x="5292080" y="4265843"/>
            <a:ext cx="1856218" cy="181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5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563674"/>
            <a:ext cx="6610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предметы круглой формы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8" t="23806" r="54460" b="35946"/>
          <a:stretch/>
        </p:blipFill>
        <p:spPr>
          <a:xfrm>
            <a:off x="692331" y="1108638"/>
            <a:ext cx="1840280" cy="19497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14" t="23238" r="20286" b="37333"/>
          <a:stretch/>
        </p:blipFill>
        <p:spPr>
          <a:xfrm>
            <a:off x="6444208" y="1268760"/>
            <a:ext cx="2194560" cy="2704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67" b="42833" l="37500" r="57625">
                        <a14:foregroundMark x1="47250" y1="28167" x2="47250" y2="28167"/>
                        <a14:backgroundMark x1="43625" y1="10500" x2="43625" y2="10500"/>
                        <a14:backgroundMark x1="35875" y1="8500" x2="35875" y2="8500"/>
                        <a14:backgroundMark x1="32000" y1="13833" x2="32000" y2="13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14117" r="39857" b="58286"/>
          <a:stretch/>
        </p:blipFill>
        <p:spPr>
          <a:xfrm>
            <a:off x="3559527" y="1559673"/>
            <a:ext cx="2299063" cy="1797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81" b="43028" l="3455" r="31093">
                        <a14:foregroundMark x1="17625" y1="24167" x2="17625" y2="24167"/>
                        <a14:foregroundMark x1="8000" y1="10667" x2="8000" y2="10667"/>
                        <a14:foregroundMark x1="22125" y1="11667" x2="22125" y2="11667"/>
                        <a14:foregroundMark x1="15625" y1="9667" x2="15625" y2="9667"/>
                        <a14:foregroundMark x1="9125" y1="41000" x2="9125" y2="41000"/>
                        <a14:foregroundMark x1="23000" y1="41167" x2="23000" y2="41167"/>
                        <a14:backgroundMark x1="6875" y1="2667" x2="6875" y2="2667"/>
                        <a14:backgroundMark x1="12000" y1="6500" x2="12000" y2="6500"/>
                        <a14:backgroundMark x1="20125" y1="40833" x2="20125" y2="40833"/>
                        <a14:backgroundMark x1="11375" y1="41000" x2="11375" y2="4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452" b="52191"/>
          <a:stretch/>
        </p:blipFill>
        <p:spPr>
          <a:xfrm>
            <a:off x="1705434" y="3075816"/>
            <a:ext cx="3095897" cy="32787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1426" b="94654" l="8181" r="373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35" t="61538" r="58971" b="3844"/>
          <a:stretch/>
        </p:blipFill>
        <p:spPr>
          <a:xfrm>
            <a:off x="5292080" y="3356992"/>
            <a:ext cx="1854926" cy="246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5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7920880" cy="59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2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884876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2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8757" y="915777"/>
            <a:ext cx="6938928" cy="1200329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</a:t>
            </a: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14" t="23238" r="20286" b="37333"/>
          <a:stretch/>
        </p:blipFill>
        <p:spPr>
          <a:xfrm>
            <a:off x="6457718" y="2620765"/>
            <a:ext cx="2194560" cy="27040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500" b="58472" l="58021" r="79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714" t="23238" r="20286" b="37333"/>
          <a:stretch/>
        </p:blipFill>
        <p:spPr>
          <a:xfrm>
            <a:off x="4067944" y="3717032"/>
            <a:ext cx="2194560" cy="2704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056" b="58333" l="59688" r="794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714" t="23238" r="20286" b="37333"/>
          <a:stretch/>
        </p:blipFill>
        <p:spPr>
          <a:xfrm rot="17793172">
            <a:off x="1835696" y="2492896"/>
            <a:ext cx="2194560" cy="270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7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218</TotalTime>
  <Words>10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геометрия</dc:title>
  <dc:creator>user</dc:creator>
  <cp:lastModifiedBy>user</cp:lastModifiedBy>
  <cp:revision>34</cp:revision>
  <dcterms:created xsi:type="dcterms:W3CDTF">2017-09-27T08:38:21Z</dcterms:created>
  <dcterms:modified xsi:type="dcterms:W3CDTF">2017-09-27T16:43:20Z</dcterms:modified>
</cp:coreProperties>
</file>