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80"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6" name="Rectangle 10"/>
          <p:cNvSpPr/>
          <p:nvPr/>
        </p:nvSpPr>
        <p:spPr>
          <a:xfrm>
            <a:off x="1447800" y="1411288"/>
            <a:ext cx="9296400" cy="4035425"/>
          </a:xfrm>
          <a:prstGeom prst="rect">
            <a:avLst/>
          </a:prstGeom>
          <a:noFill/>
          <a:ln w="6350" cap="sq" cmpd="sng" algn="ctr">
            <a:solidFill>
              <a:schemeClr val="tx1">
                <a:lumMod val="75000"/>
                <a:lumOff val="25000"/>
              </a:schemeClr>
            </a:solidFill>
            <a:prstDash val="solid"/>
            <a:miter lim="800000"/>
          </a:ln>
          <a:effectLst/>
        </p:spPr>
      </p:sp>
      <p:sp>
        <p:nvSpPr>
          <p:cNvPr id="7" name="Rectangle 14"/>
          <p:cNvSpPr/>
          <p:nvPr/>
        </p:nvSpPr>
        <p:spPr>
          <a:xfrm>
            <a:off x="5135563" y="1268413"/>
            <a:ext cx="1920875" cy="7302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Group 3"/>
          <p:cNvGrpSpPr>
            <a:grpSpLocks/>
          </p:cNvGrpSpPr>
          <p:nvPr/>
        </p:nvGrpSpPr>
        <p:grpSpPr bwMode="auto">
          <a:xfrm>
            <a:off x="5249863" y="1268413"/>
            <a:ext cx="1692275" cy="644525"/>
            <a:chOff x="5318306" y="1386268"/>
            <a:chExt cx="1567331" cy="645295"/>
          </a:xfrm>
        </p:grpSpPr>
        <p:cxnSp>
          <p:nvCxnSpPr>
            <p:cNvPr id="9" name="Straight Connector 16"/>
            <p:cNvCxnSpPr/>
            <p:nvPr/>
          </p:nvCxnSpPr>
          <p:spPr>
            <a:xfrm>
              <a:off x="5318306" y="1386268"/>
              <a:ext cx="0" cy="640526"/>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a:off x="6885637" y="1386268"/>
              <a:ext cx="0" cy="640526"/>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12" name="Date Placeholder 19"/>
          <p:cNvSpPr>
            <a:spLocks noGrp="1"/>
          </p:cNvSpPr>
          <p:nvPr>
            <p:ph type="dt" sz="half" idx="10"/>
          </p:nvPr>
        </p:nvSpPr>
        <p:spPr>
          <a:xfrm>
            <a:off x="5318125" y="1341438"/>
            <a:ext cx="1555750" cy="527050"/>
          </a:xfrm>
        </p:spPr>
        <p:txBody>
          <a:bodyPr/>
          <a:lstStyle>
            <a:lvl1pPr algn="ctr">
              <a:defRPr sz="1300" spc="0" baseline="0" smtClean="0">
                <a:solidFill>
                  <a:schemeClr val="tx1"/>
                </a:solidFill>
                <a:latin typeface="+mn-lt"/>
              </a:defRPr>
            </a:lvl1pPr>
          </a:lstStyle>
          <a:p>
            <a:pPr>
              <a:defRPr/>
            </a:pPr>
            <a:fld id="{6C130A18-1F1C-441E-B206-728C20E5EA88}" type="datetimeFigureOut">
              <a:rPr lang="ru-RU"/>
              <a:pPr>
                <a:defRPr/>
              </a:pPr>
              <a:t>27.09.2017</a:t>
            </a:fld>
            <a:endParaRPr lang="ru-RU"/>
          </a:p>
        </p:txBody>
      </p:sp>
      <p:sp>
        <p:nvSpPr>
          <p:cNvPr id="13" name="Footer Placeholder 20"/>
          <p:cNvSpPr>
            <a:spLocks noGrp="1"/>
          </p:cNvSpPr>
          <p:nvPr>
            <p:ph type="ftr" sz="quarter" idx="11"/>
          </p:nvPr>
        </p:nvSpPr>
        <p:spPr>
          <a:xfrm>
            <a:off x="1454150" y="5211763"/>
            <a:ext cx="5905500" cy="228600"/>
          </a:xfrm>
        </p:spPr>
        <p:txBody>
          <a:bodyPr/>
          <a:lstStyle>
            <a:lvl1pPr algn="l">
              <a:defRPr>
                <a:solidFill>
                  <a:schemeClr val="tx1">
                    <a:lumMod val="75000"/>
                    <a:lumOff val="25000"/>
                  </a:schemeClr>
                </a:solidFill>
              </a:defRPr>
            </a:lvl1pPr>
          </a:lstStyle>
          <a:p>
            <a:pPr>
              <a:defRPr/>
            </a:pPr>
            <a:endParaRPr lang="ru-RU"/>
          </a:p>
        </p:txBody>
      </p:sp>
      <p:sp>
        <p:nvSpPr>
          <p:cNvPr id="14" name="Slide Number Placeholder 21"/>
          <p:cNvSpPr>
            <a:spLocks noGrp="1"/>
          </p:cNvSpPr>
          <p:nvPr>
            <p:ph type="sldNum" sz="quarter" idx="12"/>
          </p:nvPr>
        </p:nvSpPr>
        <p:spPr>
          <a:xfrm>
            <a:off x="8607425" y="5211763"/>
            <a:ext cx="2111375" cy="228600"/>
          </a:xfrm>
        </p:spPr>
        <p:txBody>
          <a:bodyPr/>
          <a:lstStyle>
            <a:lvl1pPr>
              <a:defRPr smtClean="0">
                <a:solidFill>
                  <a:schemeClr val="tx1">
                    <a:lumMod val="75000"/>
                    <a:lumOff val="25000"/>
                  </a:schemeClr>
                </a:solidFill>
              </a:defRPr>
            </a:lvl1pPr>
          </a:lstStyle>
          <a:p>
            <a:pPr>
              <a:defRPr/>
            </a:pPr>
            <a:fld id="{82A039A0-FF12-4674-929D-E3E56A8FB64A}"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CBE5F5FB-CFFF-48EC-9D10-6FF0E47F8466}" type="datetimeFigureOut">
              <a:rPr lang="ru-RU"/>
              <a:pPr>
                <a:defRPr/>
              </a:pPr>
              <a:t>27.09.2017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5A699BA-28AC-4086-B92E-F6564F1D3AA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4138D2D8-0D33-4B8E-9760-55F2058A0591}" type="datetimeFigureOut">
              <a:rPr lang="ru-RU"/>
              <a:pPr>
                <a:defRPr/>
              </a:pPr>
              <a:t>27.09.2017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2A3F9EE-9EDE-453D-B4F6-FEB524CD9FC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9C096417-E117-4D92-8A62-251411ECED73}" type="datetimeFigureOut">
              <a:rPr lang="ru-RU"/>
              <a:pPr>
                <a:defRPr/>
              </a:pPr>
              <a:t>27.09.2017</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54BD687-CD1C-4107-9302-0380529ECA4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6" name="Rectangle 23"/>
          <p:cNvSpPr/>
          <p:nvPr/>
        </p:nvSpPr>
        <p:spPr>
          <a:xfrm>
            <a:off x="1447800" y="1411288"/>
            <a:ext cx="9296400" cy="4035425"/>
          </a:xfrm>
          <a:prstGeom prst="rect">
            <a:avLst/>
          </a:prstGeom>
          <a:noFill/>
          <a:ln w="6350" cap="sq" cmpd="sng" algn="ctr">
            <a:solidFill>
              <a:schemeClr val="tx1">
                <a:lumMod val="75000"/>
                <a:lumOff val="25000"/>
              </a:schemeClr>
            </a:solidFill>
            <a:prstDash val="solid"/>
            <a:miter lim="800000"/>
          </a:ln>
          <a:effectLst/>
        </p:spPr>
      </p:sp>
      <p:sp>
        <p:nvSpPr>
          <p:cNvPr id="7" name="Rectangle 29"/>
          <p:cNvSpPr/>
          <p:nvPr/>
        </p:nvSpPr>
        <p:spPr>
          <a:xfrm>
            <a:off x="5135563" y="1268413"/>
            <a:ext cx="1920875" cy="7302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Group 30"/>
          <p:cNvGrpSpPr>
            <a:grpSpLocks/>
          </p:cNvGrpSpPr>
          <p:nvPr/>
        </p:nvGrpSpPr>
        <p:grpSpPr bwMode="auto">
          <a:xfrm>
            <a:off x="5249863" y="1268413"/>
            <a:ext cx="1692275" cy="644525"/>
            <a:chOff x="5318306" y="1386268"/>
            <a:chExt cx="1567331" cy="645295"/>
          </a:xfrm>
        </p:grpSpPr>
        <p:cxnSp>
          <p:nvCxnSpPr>
            <p:cNvPr id="9" name="Straight Connector 31"/>
            <p:cNvCxnSpPr/>
            <p:nvPr/>
          </p:nvCxnSpPr>
          <p:spPr>
            <a:xfrm>
              <a:off x="5318306" y="1386268"/>
              <a:ext cx="0" cy="640526"/>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32"/>
            <p:cNvCxnSpPr/>
            <p:nvPr/>
          </p:nvCxnSpPr>
          <p:spPr>
            <a:xfrm>
              <a:off x="6885637" y="1386268"/>
              <a:ext cx="0" cy="640526"/>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3"/>
          <p:cNvSpPr>
            <a:spLocks noGrp="1"/>
          </p:cNvSpPr>
          <p:nvPr>
            <p:ph type="dt" sz="half" idx="10"/>
          </p:nvPr>
        </p:nvSpPr>
        <p:spPr>
          <a:xfrm>
            <a:off x="5321300" y="1344613"/>
            <a:ext cx="1555750" cy="530225"/>
          </a:xfrm>
        </p:spPr>
        <p:txBody>
          <a:bodyPr/>
          <a:lstStyle>
            <a:lvl1pPr algn="ctr">
              <a:defRPr lang="en-US" sz="1300" kern="1200" spc="0" baseline="0" smtClean="0">
                <a:solidFill>
                  <a:schemeClr val="tx1"/>
                </a:solidFill>
                <a:latin typeface="+mn-lt"/>
                <a:ea typeface="+mn-ea"/>
                <a:cs typeface="+mn-cs"/>
              </a:defRPr>
            </a:lvl1pPr>
          </a:lstStyle>
          <a:p>
            <a:pPr>
              <a:defRPr/>
            </a:pPr>
            <a:fld id="{533038A1-42C4-44C3-8830-CDD84B4E2F7C}" type="datetimeFigureOut">
              <a:rPr lang="ru-RU"/>
              <a:pPr>
                <a:defRPr/>
              </a:pPr>
              <a:t>27.09.2017</a:t>
            </a:fld>
            <a:endParaRPr lang="ru-RU"/>
          </a:p>
        </p:txBody>
      </p:sp>
      <p:sp>
        <p:nvSpPr>
          <p:cNvPr id="13" name="Footer Placeholder 4"/>
          <p:cNvSpPr>
            <a:spLocks noGrp="1"/>
          </p:cNvSpPr>
          <p:nvPr>
            <p:ph type="ftr" sz="quarter" idx="11"/>
          </p:nvPr>
        </p:nvSpPr>
        <p:spPr>
          <a:xfrm>
            <a:off x="1454150" y="5211763"/>
            <a:ext cx="5907088" cy="228600"/>
          </a:xfrm>
        </p:spPr>
        <p:txBody>
          <a:bodyPr/>
          <a:lstStyle>
            <a:lvl1pPr algn="l">
              <a:defRPr/>
            </a:lvl1pPr>
          </a:lstStyle>
          <a:p>
            <a:pPr>
              <a:defRPr/>
            </a:pPr>
            <a:endParaRPr lang="ru-RU"/>
          </a:p>
        </p:txBody>
      </p:sp>
      <p:sp>
        <p:nvSpPr>
          <p:cNvPr id="14" name="Slide Number Placeholder 5"/>
          <p:cNvSpPr>
            <a:spLocks noGrp="1"/>
          </p:cNvSpPr>
          <p:nvPr>
            <p:ph type="sldNum" sz="quarter" idx="12"/>
          </p:nvPr>
        </p:nvSpPr>
        <p:spPr>
          <a:xfrm>
            <a:off x="8604250" y="5211763"/>
            <a:ext cx="2112963" cy="228600"/>
          </a:xfrm>
        </p:spPr>
        <p:txBody>
          <a:bodyPr/>
          <a:lstStyle>
            <a:lvl1pPr>
              <a:defRPr/>
            </a:lvl1pPr>
          </a:lstStyle>
          <a:p>
            <a:pPr>
              <a:defRPr/>
            </a:pPr>
            <a:fld id="{74F1925F-7FF7-4994-84F9-788AFB21400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4A8745E8-8F93-4200-B309-1F0D6CDA44FC}" type="datetimeFigureOut">
              <a:rPr lang="ru-RU"/>
              <a:pPr>
                <a:defRPr/>
              </a:pPr>
              <a:t>27.09.2017</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039A5C62-2874-4931-BAB5-4D2CE0B5608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BE5F510F-56EC-42DD-A9B3-D019ABCD1521}" type="datetimeFigureOut">
              <a:rPr lang="ru-RU"/>
              <a:pPr>
                <a:defRPr/>
              </a:pPr>
              <a:t>27.09.2017</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D833B114-29D3-4419-9787-0953EE3E6D2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E7DDB733-DAA6-4106-B3CC-5A5331495654}" type="datetimeFigureOut">
              <a:rPr lang="ru-RU"/>
              <a:pPr>
                <a:defRPr/>
              </a:pPr>
              <a:t>27.09.2017</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D733AE1B-9AF7-4EBC-A89C-C51D8AFEB75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04D767E-1588-4723-801C-21061F10FBE5}" type="datetimeFigureOut">
              <a:rPr lang="ru-RU"/>
              <a:pPr>
                <a:defRPr/>
              </a:pPr>
              <a:t>27.09.2017</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F3E95FF4-0472-4173-A37C-BA408130CCD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ectangle 15"/>
          <p:cNvSpPr/>
          <p:nvPr/>
        </p:nvSpPr>
        <p:spPr>
          <a:xfrm>
            <a:off x="246063" y="238125"/>
            <a:ext cx="8531225" cy="6381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4"/>
          <p:cNvSpPr/>
          <p:nvPr/>
        </p:nvSpPr>
        <p:spPr>
          <a:xfrm>
            <a:off x="9020175" y="238125"/>
            <a:ext cx="2925763" cy="638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1"/>
          <p:cNvSpPr/>
          <p:nvPr/>
        </p:nvSpPr>
        <p:spPr>
          <a:xfrm>
            <a:off x="9158288" y="374650"/>
            <a:ext cx="2651125" cy="610870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ru-RU" smtClean="0"/>
              <a:t>Образец заголовка</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lvl1pPr>
              <a:defRPr/>
            </a:lvl1pPr>
          </a:lstStyle>
          <a:p>
            <a:pPr>
              <a:defRPr/>
            </a:pPr>
            <a:fld id="{63C13BAA-EA7B-427B-A4BE-A6FD928EF13C}" type="datetimeFigureOut">
              <a:rPr lang="ru-RU"/>
              <a:pPr>
                <a:defRPr/>
              </a:pPr>
              <a:t>27.09.2017</a:t>
            </a:fld>
            <a:endParaRPr lang="ru-RU"/>
          </a:p>
        </p:txBody>
      </p:sp>
      <p:sp>
        <p:nvSpPr>
          <p:cNvPr id="9" name="Footer Placeholder 8"/>
          <p:cNvSpPr>
            <a:spLocks noGrp="1"/>
          </p:cNvSpPr>
          <p:nvPr>
            <p:ph type="ftr" sz="quarter" idx="11"/>
          </p:nvPr>
        </p:nvSpPr>
        <p:spPr/>
        <p:txBody>
          <a:bodyPr/>
          <a:lstStyle>
            <a:lvl1pPr algn="r">
              <a:defRPr/>
            </a:lvl1pPr>
          </a:lstStyle>
          <a:p>
            <a:pPr>
              <a:defRPr/>
            </a:pPr>
            <a:endParaRPr lang="ru-RU"/>
          </a:p>
        </p:txBody>
      </p:sp>
      <p:sp>
        <p:nvSpPr>
          <p:cNvPr id="10" name="Slide Number Placeholder 10"/>
          <p:cNvSpPr>
            <a:spLocks noGrp="1"/>
          </p:cNvSpPr>
          <p:nvPr>
            <p:ph type="sldNum" sz="quarter" idx="12"/>
          </p:nvPr>
        </p:nvSpPr>
        <p:spPr>
          <a:xfrm>
            <a:off x="10393363" y="6223000"/>
            <a:ext cx="1463675" cy="274638"/>
          </a:xfrm>
        </p:spPr>
        <p:txBody>
          <a:bodyPr/>
          <a:lstStyle>
            <a:lvl1pPr>
              <a:defRPr smtClean="0">
                <a:solidFill>
                  <a:srgbClr val="FFFFFF"/>
                </a:solidFill>
              </a:defRPr>
            </a:lvl1pPr>
          </a:lstStyle>
          <a:p>
            <a:pPr>
              <a:defRPr/>
            </a:pPr>
            <a:fld id="{485962AE-8A24-4772-9303-09F1362DD7B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13"/>
          <p:cNvSpPr/>
          <p:nvPr/>
        </p:nvSpPr>
        <p:spPr>
          <a:xfrm>
            <a:off x="9020175" y="238125"/>
            <a:ext cx="2925763" cy="638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9"/>
          <p:cNvSpPr/>
          <p:nvPr/>
        </p:nvSpPr>
        <p:spPr>
          <a:xfrm>
            <a:off x="9158288" y="374650"/>
            <a:ext cx="2651125" cy="610870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lvl1pPr>
              <a:defRPr smtClean="0">
                <a:solidFill>
                  <a:srgbClr val="FFFFFF"/>
                </a:solidFill>
                <a:effectLst>
                  <a:outerShdw blurRad="12700" dist="6350" dir="2700000" algn="tl" rotWithShape="0">
                    <a:prstClr val="black">
                      <a:alpha val="40000"/>
                    </a:prstClr>
                  </a:outerShdw>
                </a:effectLst>
              </a:defRPr>
            </a:lvl1pPr>
          </a:lstStyle>
          <a:p>
            <a:pPr>
              <a:defRPr/>
            </a:pPr>
            <a:fld id="{8FDF0BC5-1373-42BA-B463-21AC2AD94374}" type="datetimeFigureOut">
              <a:rPr lang="ru-RU"/>
              <a:pPr>
                <a:defRPr/>
              </a:pPr>
              <a:t>27.09.2017</a:t>
            </a:fld>
            <a:endParaRPr lang="ru-RU"/>
          </a:p>
        </p:txBody>
      </p:sp>
      <p:sp>
        <p:nvSpPr>
          <p:cNvPr id="8" name="Footer Placeholder 5"/>
          <p:cNvSpPr>
            <a:spLocks noGrp="1"/>
          </p:cNvSpPr>
          <p:nvPr>
            <p:ph type="ftr" sz="quarter" idx="11"/>
          </p:nvPr>
        </p:nvSpPr>
        <p:spPr/>
        <p:txBody>
          <a:bodyPr/>
          <a:lstStyle>
            <a:lvl1pPr marL="0" algn="r" defTabSz="914400" rtl="0" eaLnBrk="1" latinLnBrk="0" hangingPunct="1">
              <a:defRPr lang="en-US" sz="1000" kern="1200">
                <a:solidFill>
                  <a:srgbClr val="FFFFFF"/>
                </a:solidFill>
                <a:effectLst>
                  <a:outerShdw blurRad="12700" dist="6350" dir="2700000" algn="tl" rotWithShape="0">
                    <a:prstClr val="black">
                      <a:alpha val="40000"/>
                    </a:prstClr>
                  </a:outerShdw>
                </a:effectLst>
                <a:latin typeface="+mn-lt"/>
                <a:ea typeface="+mn-ea"/>
                <a:cs typeface="+mn-cs"/>
              </a:defRPr>
            </a:lvl1pPr>
          </a:lstStyle>
          <a:p>
            <a:pPr>
              <a:defRPr/>
            </a:pPr>
            <a:endParaRPr lang="ru-RU"/>
          </a:p>
        </p:txBody>
      </p:sp>
      <p:sp>
        <p:nvSpPr>
          <p:cNvPr id="9" name="Slide Number Placeholder 6"/>
          <p:cNvSpPr>
            <a:spLocks noGrp="1"/>
          </p:cNvSpPr>
          <p:nvPr>
            <p:ph type="sldNum" sz="quarter" idx="12"/>
          </p:nvPr>
        </p:nvSpPr>
        <p:spPr>
          <a:xfrm>
            <a:off x="10396538" y="6227763"/>
            <a:ext cx="1463675" cy="273050"/>
          </a:xfrm>
        </p:spPr>
        <p:txBody>
          <a:bodyPr/>
          <a:lstStyle>
            <a:lvl1pPr>
              <a:defRPr smtClean="0">
                <a:solidFill>
                  <a:srgbClr val="FFFFFF"/>
                </a:solidFill>
              </a:defRPr>
            </a:lvl1pPr>
          </a:lstStyle>
          <a:p>
            <a:pPr>
              <a:defRPr/>
            </a:pPr>
            <a:fld id="{4917083E-B70A-423E-85A7-47C59E31F38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1029" name="Title Placeholder 1"/>
          <p:cNvSpPr>
            <a:spLocks noGrp="1"/>
          </p:cNvSpPr>
          <p:nvPr>
            <p:ph type="title"/>
          </p:nvPr>
        </p:nvSpPr>
        <p:spPr bwMode="auto">
          <a:xfrm>
            <a:off x="1066800" y="642938"/>
            <a:ext cx="100584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0" name="Text Placeholder 2"/>
          <p:cNvSpPr>
            <a:spLocks noGrp="1"/>
          </p:cNvSpPr>
          <p:nvPr>
            <p:ph type="body" idx="1"/>
          </p:nvPr>
        </p:nvSpPr>
        <p:spPr bwMode="auto">
          <a:xfrm>
            <a:off x="1066800" y="2103438"/>
            <a:ext cx="10058400" cy="39322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274638" y="6307138"/>
            <a:ext cx="2743200" cy="274637"/>
          </a:xfrm>
          <a:prstGeom prst="rect">
            <a:avLst/>
          </a:prstGeom>
        </p:spPr>
        <p:txBody>
          <a:bodyPr vert="horz" lIns="91440" tIns="45720" rIns="91440" bIns="45720" rtlCol="0" anchor="b"/>
          <a:lstStyle>
            <a:lvl1pPr algn="l" fontAlgn="auto">
              <a:spcBef>
                <a:spcPts val="0"/>
              </a:spcBef>
              <a:spcAft>
                <a:spcPts val="0"/>
              </a:spcAft>
              <a:defRPr sz="1000" smtClean="0">
                <a:solidFill>
                  <a:schemeClr val="tx1">
                    <a:lumMod val="75000"/>
                    <a:lumOff val="25000"/>
                  </a:schemeClr>
                </a:solidFill>
                <a:latin typeface="+mn-lt"/>
                <a:cs typeface="+mn-cs"/>
              </a:defRPr>
            </a:lvl1pPr>
          </a:lstStyle>
          <a:p>
            <a:pPr>
              <a:defRPr/>
            </a:pPr>
            <a:fld id="{0D793B45-26A9-4E05-B663-E8F7AC83C858}" type="datetimeFigureOut">
              <a:rPr lang="ru-RU"/>
              <a:pPr>
                <a:defRPr/>
              </a:pPr>
              <a:t>27.09.2017</a:t>
            </a:fld>
            <a:endParaRPr lang="ru-RU"/>
          </a:p>
        </p:txBody>
      </p:sp>
      <p:sp>
        <p:nvSpPr>
          <p:cNvPr id="5" name="Footer Placeholder 4"/>
          <p:cNvSpPr>
            <a:spLocks noGrp="1"/>
          </p:cNvSpPr>
          <p:nvPr>
            <p:ph type="ftr" sz="quarter" idx="3"/>
          </p:nvPr>
        </p:nvSpPr>
        <p:spPr>
          <a:xfrm>
            <a:off x="3489325" y="6307138"/>
            <a:ext cx="5213350" cy="274637"/>
          </a:xfrm>
          <a:prstGeom prst="rect">
            <a:avLst/>
          </a:prstGeom>
        </p:spPr>
        <p:txBody>
          <a:bodyPr vert="horz" lIns="91440" tIns="45720" rIns="91440" bIns="45720" rtlCol="0" anchor="b"/>
          <a:lstStyle>
            <a:lvl1pPr algn="ctr" fontAlgn="auto">
              <a:spcBef>
                <a:spcPts val="0"/>
              </a:spcBef>
              <a:spcAft>
                <a:spcPts val="0"/>
              </a:spcAft>
              <a:defRPr sz="1000">
                <a:solidFill>
                  <a:schemeClr val="tx1">
                    <a:lumMod val="75000"/>
                    <a:lumOff val="25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10469563" y="6307138"/>
            <a:ext cx="1463675" cy="274637"/>
          </a:xfrm>
          <a:prstGeom prst="rect">
            <a:avLst/>
          </a:prstGeom>
        </p:spPr>
        <p:txBody>
          <a:bodyPr vert="horz" lIns="91440" tIns="45720" rIns="91440" bIns="45720" rtlCol="0" anchor="b"/>
          <a:lstStyle>
            <a:lvl1pPr algn="r" fontAlgn="auto">
              <a:spcBef>
                <a:spcPts val="0"/>
              </a:spcBef>
              <a:spcAft>
                <a:spcPts val="0"/>
              </a:spcAft>
              <a:defRPr sz="1000" smtClean="0">
                <a:solidFill>
                  <a:schemeClr val="tx1">
                    <a:lumMod val="75000"/>
                    <a:lumOff val="25000"/>
                  </a:schemeClr>
                </a:solidFill>
                <a:latin typeface="+mn-lt"/>
                <a:cs typeface="+mn-cs"/>
              </a:defRPr>
            </a:lvl1pPr>
          </a:lstStyle>
          <a:p>
            <a:pPr>
              <a:defRPr/>
            </a:pPr>
            <a:fld id="{23EA4FF9-5E96-4B00-98FE-A4DED582EC2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65" r:id="rId2"/>
    <p:sldLayoutId id="2147483673" r:id="rId3"/>
    <p:sldLayoutId id="2147483666" r:id="rId4"/>
    <p:sldLayoutId id="2147483667" r:id="rId5"/>
    <p:sldLayoutId id="2147483668" r:id="rId6"/>
    <p:sldLayoutId id="2147483669" r:id="rId7"/>
    <p:sldLayoutId id="2147483674" r:id="rId8"/>
    <p:sldLayoutId id="2147483675" r:id="rId9"/>
    <p:sldLayoutId id="2147483670" r:id="rId10"/>
    <p:sldLayoutId id="2147483671" r:id="rId11"/>
  </p:sldLayoutIdLst>
  <p:txStyles>
    <p:titleStyle>
      <a:lvl1pPr algn="l" rtl="0" fontAlgn="base">
        <a:lnSpc>
          <a:spcPct val="90000"/>
        </a:lnSpc>
        <a:spcBef>
          <a:spcPct val="0"/>
        </a:spcBef>
        <a:spcAft>
          <a:spcPct val="0"/>
        </a:spcAft>
        <a:defRPr lang="en-US" sz="4800" kern="1200" dirty="0">
          <a:solidFill>
            <a:srgbClr val="262626"/>
          </a:solidFill>
          <a:latin typeface="+mj-lt"/>
          <a:ea typeface="+mn-ea"/>
          <a:cs typeface="+mn-cs"/>
        </a:defRPr>
      </a:lvl1pPr>
      <a:lvl2pPr algn="l" rtl="0" fontAlgn="base">
        <a:lnSpc>
          <a:spcPct val="90000"/>
        </a:lnSpc>
        <a:spcBef>
          <a:spcPct val="0"/>
        </a:spcBef>
        <a:spcAft>
          <a:spcPct val="0"/>
        </a:spcAft>
        <a:defRPr sz="4800">
          <a:solidFill>
            <a:srgbClr val="262626"/>
          </a:solidFill>
          <a:latin typeface="Century Gothic" pitchFamily="34" charset="0"/>
        </a:defRPr>
      </a:lvl2pPr>
      <a:lvl3pPr algn="l" rtl="0" fontAlgn="base">
        <a:lnSpc>
          <a:spcPct val="90000"/>
        </a:lnSpc>
        <a:spcBef>
          <a:spcPct val="0"/>
        </a:spcBef>
        <a:spcAft>
          <a:spcPct val="0"/>
        </a:spcAft>
        <a:defRPr sz="4800">
          <a:solidFill>
            <a:srgbClr val="262626"/>
          </a:solidFill>
          <a:latin typeface="Century Gothic" pitchFamily="34" charset="0"/>
        </a:defRPr>
      </a:lvl3pPr>
      <a:lvl4pPr algn="l" rtl="0" fontAlgn="base">
        <a:lnSpc>
          <a:spcPct val="90000"/>
        </a:lnSpc>
        <a:spcBef>
          <a:spcPct val="0"/>
        </a:spcBef>
        <a:spcAft>
          <a:spcPct val="0"/>
        </a:spcAft>
        <a:defRPr sz="4800">
          <a:solidFill>
            <a:srgbClr val="262626"/>
          </a:solidFill>
          <a:latin typeface="Century Gothic" pitchFamily="34" charset="0"/>
        </a:defRPr>
      </a:lvl4pPr>
      <a:lvl5pPr algn="l" rtl="0" fontAlgn="base">
        <a:lnSpc>
          <a:spcPct val="90000"/>
        </a:lnSpc>
        <a:spcBef>
          <a:spcPct val="0"/>
        </a:spcBef>
        <a:spcAft>
          <a:spcPct val="0"/>
        </a:spcAft>
        <a:defRPr sz="4800">
          <a:solidFill>
            <a:srgbClr val="262626"/>
          </a:solidFill>
          <a:latin typeface="Century Gothic" pitchFamily="34" charset="0"/>
        </a:defRPr>
      </a:lvl5pPr>
      <a:lvl6pPr marL="457200" algn="l" rtl="0" fontAlgn="base">
        <a:lnSpc>
          <a:spcPct val="90000"/>
        </a:lnSpc>
        <a:spcBef>
          <a:spcPct val="0"/>
        </a:spcBef>
        <a:spcAft>
          <a:spcPct val="0"/>
        </a:spcAft>
        <a:defRPr sz="4800">
          <a:solidFill>
            <a:srgbClr val="262626"/>
          </a:solidFill>
          <a:latin typeface="Century Gothic" pitchFamily="34" charset="0"/>
        </a:defRPr>
      </a:lvl6pPr>
      <a:lvl7pPr marL="914400" algn="l" rtl="0" fontAlgn="base">
        <a:lnSpc>
          <a:spcPct val="90000"/>
        </a:lnSpc>
        <a:spcBef>
          <a:spcPct val="0"/>
        </a:spcBef>
        <a:spcAft>
          <a:spcPct val="0"/>
        </a:spcAft>
        <a:defRPr sz="4800">
          <a:solidFill>
            <a:srgbClr val="262626"/>
          </a:solidFill>
          <a:latin typeface="Century Gothic" pitchFamily="34" charset="0"/>
        </a:defRPr>
      </a:lvl7pPr>
      <a:lvl8pPr marL="1371600" algn="l" rtl="0" fontAlgn="base">
        <a:lnSpc>
          <a:spcPct val="90000"/>
        </a:lnSpc>
        <a:spcBef>
          <a:spcPct val="0"/>
        </a:spcBef>
        <a:spcAft>
          <a:spcPct val="0"/>
        </a:spcAft>
        <a:defRPr sz="4800">
          <a:solidFill>
            <a:srgbClr val="262626"/>
          </a:solidFill>
          <a:latin typeface="Century Gothic" pitchFamily="34" charset="0"/>
        </a:defRPr>
      </a:lvl8pPr>
      <a:lvl9pPr marL="1828800" algn="l" rtl="0" fontAlgn="base">
        <a:lnSpc>
          <a:spcPct val="90000"/>
        </a:lnSpc>
        <a:spcBef>
          <a:spcPct val="0"/>
        </a:spcBef>
        <a:spcAft>
          <a:spcPct val="0"/>
        </a:spcAft>
        <a:defRPr sz="4800">
          <a:solidFill>
            <a:srgbClr val="262626"/>
          </a:solidFill>
          <a:latin typeface="Century Gothic" pitchFamily="34" charset="0"/>
        </a:defRPr>
      </a:lvl9pPr>
    </p:titleStyle>
    <p:bodyStyle>
      <a:lvl1pPr marL="182563" indent="-182563" algn="l" rtl="0" fontAlgn="base">
        <a:spcBef>
          <a:spcPts val="900"/>
        </a:spcBef>
        <a:spcAft>
          <a:spcPct val="0"/>
        </a:spcAft>
        <a:buClr>
          <a:srgbClr val="262626"/>
        </a:buClr>
        <a:buFont typeface="Garamond" pitchFamily="18" charset="0"/>
        <a:buChar char="◦"/>
        <a:defRPr kern="1200">
          <a:solidFill>
            <a:schemeClr val="tx1"/>
          </a:solidFill>
          <a:latin typeface="+mn-lt"/>
          <a:ea typeface="+mn-ea"/>
          <a:cs typeface="+mn-cs"/>
        </a:defRPr>
      </a:lvl1pPr>
      <a:lvl2pPr marL="457200" indent="-182563" algn="l" rtl="0" fontAlgn="base">
        <a:spcBef>
          <a:spcPts val="500"/>
        </a:spcBef>
        <a:spcAft>
          <a:spcPct val="0"/>
        </a:spcAft>
        <a:buClr>
          <a:srgbClr val="262626"/>
        </a:buClr>
        <a:buFont typeface="Garamond" pitchFamily="18" charset="0"/>
        <a:buChar char="◦"/>
        <a:defRPr sz="1600" kern="1200">
          <a:solidFill>
            <a:schemeClr val="tx1"/>
          </a:solidFill>
          <a:latin typeface="+mn-lt"/>
          <a:ea typeface="+mn-ea"/>
          <a:cs typeface="+mn-cs"/>
        </a:defRPr>
      </a:lvl2pPr>
      <a:lvl3pPr marL="730250" indent="-182563" algn="l" rtl="0" fontAlgn="base">
        <a:spcBef>
          <a:spcPts val="500"/>
        </a:spcBef>
        <a:spcAft>
          <a:spcPct val="0"/>
        </a:spcAft>
        <a:buClr>
          <a:srgbClr val="262626"/>
        </a:buClr>
        <a:buFont typeface="Garamond" pitchFamily="18" charset="0"/>
        <a:buChar char="◦"/>
        <a:defRPr sz="1400" kern="1200">
          <a:solidFill>
            <a:schemeClr val="tx1"/>
          </a:solidFill>
          <a:latin typeface="+mn-lt"/>
          <a:ea typeface="+mn-ea"/>
          <a:cs typeface="+mn-cs"/>
        </a:defRPr>
      </a:lvl3pPr>
      <a:lvl4pPr marL="1004888" indent="-182563" algn="l" rtl="0" fontAlgn="base">
        <a:spcBef>
          <a:spcPts val="500"/>
        </a:spcBef>
        <a:spcAft>
          <a:spcPct val="0"/>
        </a:spcAft>
        <a:buClr>
          <a:srgbClr val="262626"/>
        </a:buClr>
        <a:buFont typeface="Garamond" pitchFamily="18" charset="0"/>
        <a:buChar char="◦"/>
        <a:defRPr sz="1400" kern="1200">
          <a:solidFill>
            <a:schemeClr val="tx1"/>
          </a:solidFill>
          <a:latin typeface="+mn-lt"/>
          <a:ea typeface="+mn-ea"/>
          <a:cs typeface="+mn-cs"/>
        </a:defRPr>
      </a:lvl4pPr>
      <a:lvl5pPr marL="1279525" indent="-182563" algn="l" rtl="0" fontAlgn="base">
        <a:spcBef>
          <a:spcPts val="500"/>
        </a:spcBef>
        <a:spcAft>
          <a:spcPct val="0"/>
        </a:spcAft>
        <a:buClr>
          <a:srgbClr val="262626"/>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62100" y="2090738"/>
            <a:ext cx="9067800" cy="2590800"/>
          </a:xfrm>
        </p:spPr>
        <p:txBody>
          <a:bodyPr rtlCol="0">
            <a:normAutofit/>
          </a:bodyPr>
          <a:lstStyle/>
          <a:p>
            <a:pPr fontAlgn="auto">
              <a:spcAft>
                <a:spcPts val="0"/>
              </a:spcAft>
              <a:defRPr/>
            </a:pPr>
            <a:r>
              <a:rPr sz="5400" b="1" i="1">
                <a:solidFill>
                  <a:srgbClr val="FF0000"/>
                </a:solidFill>
              </a:rPr>
              <a:t>My </a:t>
            </a:r>
            <a:r>
              <a:rPr sz="5400" b="1" i="1" err="1" smtClean="0">
                <a:solidFill>
                  <a:srgbClr val="FF0000"/>
                </a:solidFill>
              </a:rPr>
              <a:t>Favo</a:t>
            </a:r>
            <a:r>
              <a:rPr sz="5400" b="1" i="1" err="1">
                <a:solidFill>
                  <a:srgbClr val="FF0000"/>
                </a:solidFill>
              </a:rPr>
              <a:t>U</a:t>
            </a:r>
            <a:r>
              <a:rPr sz="5400" b="1" i="1" err="1" smtClean="0">
                <a:solidFill>
                  <a:srgbClr val="FF0000"/>
                </a:solidFill>
              </a:rPr>
              <a:t>rite</a:t>
            </a:r>
            <a:r>
              <a:rPr sz="5400" b="1" i="1" smtClean="0">
                <a:solidFill>
                  <a:srgbClr val="FF0000"/>
                </a:solidFill>
              </a:rPr>
              <a:t> </a:t>
            </a:r>
            <a:r>
              <a:rPr sz="5400" b="1" i="1">
                <a:solidFill>
                  <a:srgbClr val="FF0000"/>
                </a:solidFill>
              </a:rPr>
              <a:t>Season - Spring</a:t>
            </a:r>
            <a:br>
              <a:rPr sz="5400" b="1" i="1">
                <a:solidFill>
                  <a:srgbClr val="FF0000"/>
                </a:solidFill>
              </a:rPr>
            </a:br>
            <a:endParaRPr lang="ru-RU" sz="5400">
              <a:solidFill>
                <a:srgbClr val="FF0000"/>
              </a:solidFill>
            </a:endParaRPr>
          </a:p>
        </p:txBody>
      </p:sp>
      <p:sp>
        <p:nvSpPr>
          <p:cNvPr id="3" name="Подзаголовок 2"/>
          <p:cNvSpPr>
            <a:spLocks noGrp="1"/>
          </p:cNvSpPr>
          <p:nvPr>
            <p:ph type="subTitle" idx="1"/>
          </p:nvPr>
        </p:nvSpPr>
        <p:spPr>
          <a:xfrm>
            <a:off x="1524000" y="4325938"/>
            <a:ext cx="9144000" cy="1655762"/>
          </a:xfrm>
        </p:spPr>
        <p:txBody>
          <a:bodyPr/>
          <a:lstStyle/>
          <a:p>
            <a:pPr algn="r">
              <a:spcBef>
                <a:spcPct val="0"/>
              </a:spcBef>
            </a:pPr>
            <a:r>
              <a:rPr lang="en-US" sz="2000" smtClean="0"/>
              <a:t>The presentation was prepared</a:t>
            </a:r>
          </a:p>
          <a:p>
            <a:pPr algn="r">
              <a:spcBef>
                <a:spcPct val="0"/>
              </a:spcBef>
            </a:pPr>
            <a:r>
              <a:rPr lang="en-US" sz="2000" smtClean="0"/>
              <a:t>By Borodkova Maria</a:t>
            </a:r>
          </a:p>
          <a:p>
            <a:pPr algn="r">
              <a:spcBef>
                <a:spcPct val="0"/>
              </a:spcBef>
            </a:pPr>
            <a:r>
              <a:rPr lang="en-US" sz="2000" smtClean="0"/>
              <a:t>4-A class </a:t>
            </a:r>
            <a:endParaRPr lang="ru-RU" sz="20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Объект 2"/>
          <p:cNvSpPr>
            <a:spLocks noGrp="1"/>
          </p:cNvSpPr>
          <p:nvPr>
            <p:ph idx="1"/>
          </p:nvPr>
        </p:nvSpPr>
        <p:spPr>
          <a:xfrm>
            <a:off x="1143000" y="1379538"/>
            <a:ext cx="10058400" cy="3932237"/>
          </a:xfrm>
        </p:spPr>
        <p:txBody>
          <a:bodyPr/>
          <a:lstStyle/>
          <a:p>
            <a:r>
              <a:rPr lang="en-US" sz="2000" smtClean="0"/>
              <a:t>I love spring. It is a wonderful season. Spring comes and nature awakens from its winter sleep. The days become longer and the nights become shorter.</a:t>
            </a:r>
            <a:endParaRPr lang="ru-RU" sz="2000" smtClean="0"/>
          </a:p>
          <a:p>
            <a:endParaRPr lang="ru-RU" sz="2000" smtClean="0"/>
          </a:p>
        </p:txBody>
      </p:sp>
      <p:pic>
        <p:nvPicPr>
          <p:cNvPr id="14338" name="Рисунок 4"/>
          <p:cNvPicPr>
            <a:picLocks noChangeAspect="1"/>
          </p:cNvPicPr>
          <p:nvPr/>
        </p:nvPicPr>
        <p:blipFill>
          <a:blip r:embed="rId2"/>
          <a:srcRect/>
          <a:stretch>
            <a:fillRect/>
          </a:stretch>
        </p:blipFill>
        <p:spPr bwMode="auto">
          <a:xfrm>
            <a:off x="3225800" y="2227263"/>
            <a:ext cx="5892800" cy="3902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ъект 7"/>
          <p:cNvSpPr>
            <a:spLocks noGrp="1"/>
          </p:cNvSpPr>
          <p:nvPr>
            <p:ph sz="half" idx="1"/>
          </p:nvPr>
        </p:nvSpPr>
        <p:spPr>
          <a:xfrm>
            <a:off x="1066800" y="2103438"/>
            <a:ext cx="4754563" cy="3748087"/>
          </a:xfrm>
        </p:spPr>
        <p:txBody>
          <a:bodyPr/>
          <a:lstStyle/>
          <a:p>
            <a:r>
              <a:rPr lang="en-US" sz="2000" smtClean="0"/>
              <a:t>The ground is covered with fresh green grass and the first spring flowers. How lovely the white snowdrops are! </a:t>
            </a:r>
            <a:endParaRPr lang="ru-RU" sz="2000" smtClean="0"/>
          </a:p>
          <a:p>
            <a:r>
              <a:rPr lang="en-US" sz="2000" smtClean="0"/>
              <a:t>There are new leaves and blossoms on the trees. The birds begin to sing and build their nests. The air is fresh and the sun shines brightly. The days are warm and everything is full of life and joy. Everybody feels younger and stronger.</a:t>
            </a:r>
            <a:endParaRPr lang="ru-RU" sz="2000" smtClean="0"/>
          </a:p>
        </p:txBody>
      </p:sp>
      <p:pic>
        <p:nvPicPr>
          <p:cNvPr id="15362" name="Объект 9"/>
          <p:cNvPicPr>
            <a:picLocks noGrp="1" noChangeAspect="1"/>
          </p:cNvPicPr>
          <p:nvPr>
            <p:ph sz="half" idx="2"/>
          </p:nvPr>
        </p:nvPicPr>
        <p:blipFill>
          <a:blip r:embed="rId2"/>
          <a:srcRect/>
          <a:stretch>
            <a:fillRect/>
          </a:stretch>
        </p:blipFill>
        <p:spPr>
          <a:xfrm>
            <a:off x="6218238" y="2262188"/>
            <a:ext cx="5084762" cy="3178175"/>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Объект 6"/>
          <p:cNvPicPr>
            <a:picLocks noGrp="1" noChangeAspect="1"/>
          </p:cNvPicPr>
          <p:nvPr>
            <p:ph sz="half" idx="1"/>
          </p:nvPr>
        </p:nvPicPr>
        <p:blipFill>
          <a:blip r:embed="rId2"/>
          <a:srcRect/>
          <a:stretch>
            <a:fillRect/>
          </a:stretch>
        </p:blipFill>
        <p:spPr>
          <a:xfrm>
            <a:off x="1104900" y="1901825"/>
            <a:ext cx="4754563" cy="3567113"/>
          </a:xfrm>
        </p:spPr>
      </p:pic>
      <p:sp>
        <p:nvSpPr>
          <p:cNvPr id="6" name="Объект 5"/>
          <p:cNvSpPr>
            <a:spLocks noGrp="1"/>
          </p:cNvSpPr>
          <p:nvPr>
            <p:ph sz="half" idx="2"/>
          </p:nvPr>
        </p:nvSpPr>
        <p:spPr>
          <a:xfrm>
            <a:off x="6370638" y="2103438"/>
            <a:ext cx="4754562" cy="3748087"/>
          </a:xfrm>
        </p:spPr>
        <p:txBody>
          <a:bodyPr rtlCol="0">
            <a:normAutofit/>
          </a:bodyPr>
          <a:lstStyle/>
          <a:p>
            <a:pPr marL="182880" indent="-182880" fontAlgn="auto">
              <a:spcAft>
                <a:spcPts val="0"/>
              </a:spcAft>
              <a:buClr>
                <a:schemeClr val="tx1">
                  <a:lumMod val="85000"/>
                  <a:lumOff val="15000"/>
                </a:schemeClr>
              </a:buClr>
              <a:defRPr/>
            </a:pPr>
            <a:r>
              <a:rPr lang="en-US" sz="2000" dirty="0"/>
              <a:t>Many people like spring more than other seasons. It is very pleasant to watch how the nature awakens from the winter sleep.</a:t>
            </a:r>
          </a:p>
          <a:p>
            <a:pPr marL="182880" indent="-182880" fontAlgn="auto">
              <a:spcAft>
                <a:spcPts val="0"/>
              </a:spcAft>
              <a:buClr>
                <a:schemeClr val="tx1">
                  <a:lumMod val="85000"/>
                  <a:lumOff val="15000"/>
                </a:schemeClr>
              </a:buClr>
              <a:defRPr/>
            </a:pPr>
            <a:r>
              <a:rPr lang="en-US" sz="2000" dirty="0"/>
              <a:t>In spring we can go to the country and have a walk in the woods or by the river, play ball-games, lie in the sun and even have a swim if the water is warm enough.</a:t>
            </a:r>
          </a:p>
          <a:p>
            <a:pPr marL="0" indent="0" fontAlgn="auto">
              <a:spcAft>
                <a:spcPts val="0"/>
              </a:spcAft>
              <a:buClr>
                <a:schemeClr val="tx1">
                  <a:lumMod val="85000"/>
                  <a:lumOff val="15000"/>
                </a:schemeClr>
              </a:buClr>
              <a:buFont typeface="Garamond" pitchFamily="18" charset="0"/>
              <a:buNone/>
              <a:defRPr/>
            </a:pPr>
            <a:r>
              <a:rPr lang="en-US" dirty="0"/>
              <a:t/>
            </a:r>
            <a:br>
              <a:rPr lang="en-US" dirty="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ъект 2"/>
          <p:cNvSpPr>
            <a:spLocks noGrp="1"/>
          </p:cNvSpPr>
          <p:nvPr>
            <p:ph sz="half" idx="1"/>
          </p:nvPr>
        </p:nvSpPr>
        <p:spPr>
          <a:xfrm>
            <a:off x="1028700" y="1925638"/>
            <a:ext cx="4754563" cy="3748087"/>
          </a:xfrm>
        </p:spPr>
        <p:txBody>
          <a:bodyPr/>
          <a:lstStyle/>
          <a:p>
            <a:pPr marL="0" indent="0">
              <a:buFont typeface="Garamond" pitchFamily="18" charset="0"/>
              <a:buNone/>
            </a:pPr>
            <a:r>
              <a:rPr lang="en-US" sz="2000" smtClean="0"/>
              <a:t>That is why I like spring more than any other season of the year.</a:t>
            </a:r>
          </a:p>
          <a:p>
            <a:pPr marL="0" indent="0" algn="ctr">
              <a:buFont typeface="Garamond" pitchFamily="18" charset="0"/>
              <a:buNone/>
            </a:pPr>
            <a:r>
              <a:rPr lang="en-US" smtClean="0"/>
              <a:t/>
            </a:r>
            <a:br>
              <a:rPr lang="en-US" smtClean="0"/>
            </a:br>
            <a:endParaRPr lang="ru-RU" smtClean="0"/>
          </a:p>
          <a:p>
            <a:pPr marL="0" indent="0">
              <a:buFont typeface="Garamond" pitchFamily="18" charset="0"/>
              <a:buNone/>
            </a:pPr>
            <a:endParaRPr lang="ru-RU" smtClean="0"/>
          </a:p>
        </p:txBody>
      </p:sp>
      <p:pic>
        <p:nvPicPr>
          <p:cNvPr id="17410" name="Объект 6"/>
          <p:cNvPicPr>
            <a:picLocks noGrp="1" noChangeAspect="1"/>
          </p:cNvPicPr>
          <p:nvPr>
            <p:ph sz="half" idx="2"/>
          </p:nvPr>
        </p:nvPicPr>
        <p:blipFill>
          <a:blip r:embed="rId2"/>
          <a:srcRect/>
          <a:stretch>
            <a:fillRect/>
          </a:stretch>
        </p:blipFill>
        <p:spPr>
          <a:xfrm>
            <a:off x="6700838" y="2103438"/>
            <a:ext cx="4170362" cy="31242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бъект 9"/>
          <p:cNvSpPr>
            <a:spLocks noGrp="1"/>
          </p:cNvSpPr>
          <p:nvPr>
            <p:ph idx="1"/>
          </p:nvPr>
        </p:nvSpPr>
        <p:spPr>
          <a:xfrm>
            <a:off x="1079500" y="881063"/>
            <a:ext cx="10058400" cy="3932237"/>
          </a:xfrm>
        </p:spPr>
        <p:txBody>
          <a:bodyPr rtlCol="0">
            <a:normAutofit/>
          </a:bodyPr>
          <a:lstStyle/>
          <a:p>
            <a:pPr marL="0" indent="0" algn="ctr" fontAlgn="auto">
              <a:spcAft>
                <a:spcPts val="0"/>
              </a:spcAft>
              <a:buClr>
                <a:schemeClr val="tx1">
                  <a:lumMod val="85000"/>
                  <a:lumOff val="15000"/>
                </a:schemeClr>
              </a:buClr>
              <a:buFont typeface="Garamond" pitchFamily="18" charset="0"/>
              <a:buNone/>
              <a:defRPr/>
            </a:pPr>
            <a:r>
              <a:rPr lang="en-US" sz="5400" dirty="0">
                <a:solidFill>
                  <a:srgbClr val="FF0000"/>
                </a:solidFill>
              </a:rPr>
              <a:t>Thank you for attention</a:t>
            </a:r>
            <a:r>
              <a:rPr lang="ru-RU" sz="5400" dirty="0">
                <a:solidFill>
                  <a:srgbClr val="FF0000"/>
                </a:solidFill>
              </a:rPr>
              <a:t>!</a:t>
            </a:r>
            <a:endParaRPr lang="en-US" sz="5400" dirty="0">
              <a:solidFill>
                <a:srgbClr val="FF0000"/>
              </a:solidFill>
            </a:endParaRPr>
          </a:p>
          <a:p>
            <a:pPr marL="182880" indent="-182880" fontAlgn="auto">
              <a:spcAft>
                <a:spcPts val="0"/>
              </a:spcAft>
              <a:buClr>
                <a:schemeClr val="tx1">
                  <a:lumMod val="85000"/>
                  <a:lumOff val="15000"/>
                </a:schemeClr>
              </a:buClr>
              <a:defRPr/>
            </a:pPr>
            <a:endParaRPr lang="ru-RU" dirty="0"/>
          </a:p>
        </p:txBody>
      </p:sp>
      <p:pic>
        <p:nvPicPr>
          <p:cNvPr id="11" name="Рисунок 10"/>
          <p:cNvPicPr>
            <a:picLocks noChangeAspect="1"/>
          </p:cNvPicPr>
          <p:nvPr/>
        </p:nvPicPr>
        <p:blipFill>
          <a:blip r:embed="rId2" cstate="print">
            <a:extLst>
              <a:ext uri="{28A0092B-C50C-407E-A947-70E740481C1C}"/>
            </a:extLst>
          </a:blip>
          <a:stretch>
            <a:fillRect/>
          </a:stretch>
        </p:blipFill>
        <p:spPr>
          <a:xfrm>
            <a:off x="2171700" y="2394856"/>
            <a:ext cx="8178800" cy="337094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
  <TotalTime>120</TotalTime>
  <Words>178</Words>
  <Application>Microsoft Office PowerPoint</Application>
  <PresentationFormat>Произвольный</PresentationFormat>
  <Paragraphs>13</Paragraphs>
  <Slides>6</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5</vt:i4>
      </vt:variant>
      <vt:variant>
        <vt:lpstr>Заголовки слайдов</vt:lpstr>
      </vt:variant>
      <vt:variant>
        <vt:i4>6</vt:i4>
      </vt:variant>
    </vt:vector>
  </HeadingPairs>
  <TitlesOfParts>
    <vt:vector size="15" baseType="lpstr">
      <vt:lpstr>Century Gothic</vt:lpstr>
      <vt:lpstr>Arial</vt:lpstr>
      <vt:lpstr>Garamond</vt:lpstr>
      <vt:lpstr>Calibri</vt:lpstr>
      <vt:lpstr>Savon</vt:lpstr>
      <vt:lpstr>Savon</vt:lpstr>
      <vt:lpstr>Savon</vt:lpstr>
      <vt:lpstr>Savon</vt:lpstr>
      <vt:lpstr>Savon</vt:lpstr>
      <vt:lpstr>MY FAVOURITE SEASON - SPRING </vt:lpstr>
      <vt:lpstr>Слайд 2</vt:lpstr>
      <vt:lpstr>Слайд 3</vt:lpstr>
      <vt:lpstr>Слайд 4</vt:lpstr>
      <vt:lpstr>Слайд 5</vt:lpstr>
      <vt:lpstr>Слайд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Favourite Season - Spring </dc:title>
  <dc:creator>p-infoPC</dc:creator>
  <cp:lastModifiedBy>Customer</cp:lastModifiedBy>
  <cp:revision>8</cp:revision>
  <dcterms:created xsi:type="dcterms:W3CDTF">2017-03-03T09:53:22Z</dcterms:created>
  <dcterms:modified xsi:type="dcterms:W3CDTF">2017-09-27T19:29:27Z</dcterms:modified>
</cp:coreProperties>
</file>