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828800"/>
            <a:ext cx="8763000" cy="3428999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905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дети равны </a:t>
            </a:r>
            <a:br>
              <a:rPr lang="ru-RU" sz="6600" b="1" dirty="0" smtClean="0">
                <a:ln w="1905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n w="1905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школьном сообществе.</a:t>
            </a:r>
            <a:endParaRPr lang="en-GB" sz="6600" b="1" dirty="0">
              <a:ln w="1905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8341699" cy="47964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4808987"/>
            <a:ext cx="83416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err="1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Ко́фи</a:t>
            </a:r>
            <a:r>
              <a:rPr lang="ru-RU" sz="22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А́тта</a:t>
            </a:r>
            <a:r>
              <a:rPr lang="ru-RU" sz="22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А́ннан</a:t>
            </a:r>
            <a:r>
              <a:rPr lang="ru-RU" sz="2200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 ганский дипломат, 7-й Генеральный секретарь Организации объединённых наций (1997—2006), с 24 февраля по 31 </a:t>
            </a:r>
            <a:r>
              <a:rPr lang="ru-RU" sz="22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августа</a:t>
            </a:r>
            <a:r>
              <a:rPr lang="ru-RU" sz="2200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2012 года—</a:t>
            </a:r>
            <a:r>
              <a:rPr lang="ru-RU" sz="2200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специальный посланник ООН и ЛАГ в Сирии для урегулирования </a:t>
            </a:r>
            <a:r>
              <a:rPr lang="ru-RU" sz="22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конфликта. </a:t>
            </a:r>
            <a:r>
              <a:rPr lang="ru-RU" sz="2200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Лауреат Нобелевской премии мира 2001 года.</a:t>
            </a:r>
          </a:p>
        </p:txBody>
      </p: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275165" cy="6172200"/>
          </a:xfrm>
        </p:spPr>
      </p:pic>
    </p:spTree>
    <p:extLst>
      <p:ext uri="{BB962C8B-B14F-4D97-AF65-F5344CB8AC3E}">
        <p14:creationId xmlns:p14="http://schemas.microsoft.com/office/powerpoint/2010/main" val="262565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304800"/>
            <a:ext cx="9179619" cy="6130119"/>
          </a:xfrm>
        </p:spPr>
      </p:pic>
    </p:spTree>
    <p:extLst>
      <p:ext uri="{BB962C8B-B14F-4D97-AF65-F5344CB8AC3E}">
        <p14:creationId xmlns:p14="http://schemas.microsoft.com/office/powerpoint/2010/main" val="241106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61" y="762000"/>
            <a:ext cx="9347915" cy="4953000"/>
          </a:xfrm>
        </p:spPr>
      </p:pic>
    </p:spTree>
    <p:extLst>
      <p:ext uri="{BB962C8B-B14F-4D97-AF65-F5344CB8AC3E}">
        <p14:creationId xmlns:p14="http://schemas.microsoft.com/office/powerpoint/2010/main" val="23957572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0"/>
            <a:ext cx="6877050" cy="6846485"/>
          </a:xfrm>
        </p:spPr>
      </p:pic>
    </p:spTree>
    <p:extLst>
      <p:ext uri="{BB962C8B-B14F-4D97-AF65-F5344CB8AC3E}">
        <p14:creationId xmlns:p14="http://schemas.microsoft.com/office/powerpoint/2010/main" val="93532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0" y="228600"/>
            <a:ext cx="10399060" cy="6096001"/>
          </a:xfrm>
        </p:spPr>
      </p:pic>
    </p:spTree>
    <p:extLst>
      <p:ext uri="{BB962C8B-B14F-4D97-AF65-F5344CB8AC3E}">
        <p14:creationId xmlns:p14="http://schemas.microsoft.com/office/powerpoint/2010/main" val="60599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Все дети равны  в школьном сообществе.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HYATT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comp</cp:lastModifiedBy>
  <cp:revision>46</cp:revision>
  <dcterms:created xsi:type="dcterms:W3CDTF">2015-12-09T15:59:37Z</dcterms:created>
  <dcterms:modified xsi:type="dcterms:W3CDTF">2017-09-27T20:47:18Z</dcterms:modified>
</cp:coreProperties>
</file>