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0"/>
  </p:notesMasterIdLst>
  <p:sldIdLst>
    <p:sldId id="256" r:id="rId2"/>
    <p:sldId id="257" r:id="rId3"/>
    <p:sldId id="259" r:id="rId4"/>
    <p:sldId id="261" r:id="rId5"/>
    <p:sldId id="260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62" autoAdjust="0"/>
  </p:normalViewPr>
  <p:slideViewPr>
    <p:cSldViewPr>
      <p:cViewPr varScale="1">
        <p:scale>
          <a:sx n="52" d="100"/>
          <a:sy n="52" d="100"/>
        </p:scale>
        <p:origin x="-4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7B828-B1DC-49C2-BE1B-1AEE9232AAF2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97875F-ECFC-4637-88B9-C58F3C412C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8723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7875F-ECFC-4637-88B9-C58F3C412CC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7661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соц.ролики\img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16632"/>
            <a:ext cx="8712968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1937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соц.ролики\313251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6672"/>
            <a:ext cx="6984776" cy="5400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7453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93"/>
            <a:ext cx="5245596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2686"/>
          <a:stretch/>
        </p:blipFill>
        <p:spPr bwMode="auto">
          <a:xfrm>
            <a:off x="3851920" y="2924944"/>
            <a:ext cx="5184576" cy="393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9444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12968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8576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28588"/>
            <a:ext cx="8572500" cy="660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5286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632848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7734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соц.ролики\img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8" cy="6264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5607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D:\соц.ролики\slide_1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6264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7697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</TotalTime>
  <Words>1</Words>
  <Application>Microsoft Office PowerPoint</Application>
  <PresentationFormat>Экран (4:3)</PresentationFormat>
  <Paragraphs>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Пользователь</cp:lastModifiedBy>
  <cp:revision>11</cp:revision>
  <dcterms:created xsi:type="dcterms:W3CDTF">2017-04-19T09:25:52Z</dcterms:created>
  <dcterms:modified xsi:type="dcterms:W3CDTF">2017-09-27T20:47:16Z</dcterms:modified>
</cp:coreProperties>
</file>