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3" r:id="rId1"/>
  </p:sldMasterIdLst>
  <p:sldIdLst>
    <p:sldId id="256" r:id="rId2"/>
    <p:sldId id="258" r:id="rId3"/>
    <p:sldId id="260" r:id="rId4"/>
    <p:sldId id="262" r:id="rId5"/>
    <p:sldId id="263" r:id="rId6"/>
    <p:sldId id="267" r:id="rId7"/>
    <p:sldId id="266" r:id="rId8"/>
  </p:sldIdLst>
  <p:sldSz cx="12192000" cy="6858000"/>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45E4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57" autoAdjust="0"/>
    <p:restoredTop sz="94660"/>
  </p:normalViewPr>
  <p:slideViewPr>
    <p:cSldViewPr snapToGrid="0">
      <p:cViewPr varScale="1">
        <p:scale>
          <a:sx n="104" d="100"/>
          <a:sy n="104" d="100"/>
        </p:scale>
        <p:origin x="-222"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4" name="Picture 8" descr="HD-PanelTitle-GrommetsCombine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cxnSp>
        <p:nvCxnSpPr>
          <p:cNvPr id="5" name="Straight Connector 14"/>
          <p:cNvCxnSpPr/>
          <p:nvPr/>
        </p:nvCxnSpPr>
        <p:spPr>
          <a:xfrm>
            <a:off x="2692400" y="3522663"/>
            <a:ext cx="6815138"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6" name="Date Placeholder 3"/>
          <p:cNvSpPr>
            <a:spLocks noGrp="1"/>
          </p:cNvSpPr>
          <p:nvPr>
            <p:ph type="dt" sz="half" idx="10"/>
          </p:nvPr>
        </p:nvSpPr>
        <p:spPr>
          <a:xfrm>
            <a:off x="7983538" y="5037138"/>
            <a:ext cx="896937" cy="279400"/>
          </a:xfrm>
        </p:spPr>
        <p:txBody>
          <a:bodyPr/>
          <a:lstStyle>
            <a:lvl1pPr>
              <a:defRPr/>
            </a:lvl1pPr>
          </a:lstStyle>
          <a:p>
            <a:pPr>
              <a:defRPr/>
            </a:pPr>
            <a:fld id="{B8F55E35-C4C8-41B7-B3B9-B9EFE8097F9C}" type="datetimeFigureOut">
              <a:rPr lang="ru-RU"/>
              <a:pPr>
                <a:defRPr/>
              </a:pPr>
              <a:t>27.09.2017</a:t>
            </a:fld>
            <a:endParaRPr lang="ru-RU" dirty="0"/>
          </a:p>
        </p:txBody>
      </p:sp>
      <p:sp>
        <p:nvSpPr>
          <p:cNvPr id="7" name="Footer Placeholder 4"/>
          <p:cNvSpPr>
            <a:spLocks noGrp="1"/>
          </p:cNvSpPr>
          <p:nvPr>
            <p:ph type="ftr" sz="quarter" idx="11"/>
          </p:nvPr>
        </p:nvSpPr>
        <p:spPr>
          <a:xfrm>
            <a:off x="2692400" y="5037138"/>
            <a:ext cx="5214938" cy="279400"/>
          </a:xfrm>
        </p:spPr>
        <p:txBody>
          <a:bodyPr/>
          <a:lstStyle>
            <a:lvl1pPr>
              <a:defRPr/>
            </a:lvl1pPr>
          </a:lstStyle>
          <a:p>
            <a:pPr>
              <a:defRPr/>
            </a:pPr>
            <a:endParaRPr lang="ru-RU"/>
          </a:p>
        </p:txBody>
      </p:sp>
      <p:sp>
        <p:nvSpPr>
          <p:cNvPr id="8" name="Slide Number Placeholder 5"/>
          <p:cNvSpPr>
            <a:spLocks noGrp="1"/>
          </p:cNvSpPr>
          <p:nvPr>
            <p:ph type="sldNum" sz="quarter" idx="12"/>
          </p:nvPr>
        </p:nvSpPr>
        <p:spPr>
          <a:xfrm>
            <a:off x="8956675" y="5037138"/>
            <a:ext cx="550863" cy="279400"/>
          </a:xfrm>
        </p:spPr>
        <p:txBody>
          <a:bodyPr/>
          <a:lstStyle>
            <a:lvl1pPr>
              <a:defRPr/>
            </a:lvl1pPr>
          </a:lstStyle>
          <a:p>
            <a:pPr>
              <a:defRPr/>
            </a:pPr>
            <a:fld id="{F5B96B01-38E3-4930-9A3B-57FB35B80DD3}"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cxnSp>
        <p:nvCxnSpPr>
          <p:cNvPr id="4" name="Straight Connector 14"/>
          <p:cNvCxnSpPr/>
          <p:nvPr/>
        </p:nvCxnSpPr>
        <p:spPr>
          <a:xfrm>
            <a:off x="1395413" y="4140200"/>
            <a:ext cx="94075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303868" y="982132"/>
            <a:ext cx="9592732" cy="2954868"/>
          </a:xfrm>
        </p:spPr>
        <p:txBody>
          <a:bodyP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DC711F34-8181-4710-93D9-88DE919BB583}" type="datetimeFigureOut">
              <a:rPr lang="ru-RU"/>
              <a:pPr>
                <a:defRPr/>
              </a:pPr>
              <a:t>27.09.2017</a:t>
            </a:fld>
            <a:endParaRPr lang="ru-RU" dirty="0"/>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6FB0587C-7267-4B7C-B365-126C75DCB532}"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5" name="TextBox 13"/>
          <p:cNvSpPr txBox="1"/>
          <p:nvPr/>
        </p:nvSpPr>
        <p:spPr>
          <a:xfrm>
            <a:off x="862013" y="879475"/>
            <a:ext cx="609600" cy="585788"/>
          </a:xfrm>
          <a:prstGeom prst="rect">
            <a:avLst/>
          </a:prstGeom>
        </p:spPr>
        <p:txBody>
          <a:bodyPr anchor="ctr"/>
          <a:lstStyle/>
          <a:p>
            <a:pPr fontAlgn="auto">
              <a:spcBef>
                <a:spcPts val="0"/>
              </a:spcBef>
              <a:spcAft>
                <a:spcPts val="0"/>
              </a:spcAft>
              <a:defRPr/>
            </a:pPr>
            <a:r>
              <a:rPr lang="en-US" sz="8000" dirty="0">
                <a:latin typeface="+mn-lt"/>
                <a:cs typeface="+mn-cs"/>
              </a:rPr>
              <a:t>“</a:t>
            </a:r>
          </a:p>
        </p:txBody>
      </p:sp>
      <p:sp>
        <p:nvSpPr>
          <p:cNvPr id="6" name="TextBox 14"/>
          <p:cNvSpPr txBox="1"/>
          <p:nvPr/>
        </p:nvSpPr>
        <p:spPr>
          <a:xfrm>
            <a:off x="10599738" y="2827338"/>
            <a:ext cx="609600" cy="585787"/>
          </a:xfrm>
          <a:prstGeom prst="rect">
            <a:avLst/>
          </a:prstGeom>
        </p:spPr>
        <p:txBody>
          <a:bodyPr anchor="ctr"/>
          <a:lstStyle/>
          <a:p>
            <a:pPr algn="r" fontAlgn="auto">
              <a:spcBef>
                <a:spcPts val="0"/>
              </a:spcBef>
              <a:spcAft>
                <a:spcPts val="0"/>
              </a:spcAft>
              <a:defRPr/>
            </a:pPr>
            <a:r>
              <a:rPr lang="en-US" sz="8000" dirty="0">
                <a:latin typeface="+mn-lt"/>
                <a:cs typeface="+mn-cs"/>
              </a:rPr>
              <a:t>”</a:t>
            </a:r>
          </a:p>
        </p:txBody>
      </p:sp>
      <p:cxnSp>
        <p:nvCxnSpPr>
          <p:cNvPr id="7" name="Straight Connector 18"/>
          <p:cNvCxnSpPr/>
          <p:nvPr/>
        </p:nvCxnSpPr>
        <p:spPr>
          <a:xfrm>
            <a:off x="1395413" y="4140200"/>
            <a:ext cx="94075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446213" y="982132"/>
            <a:ext cx="9296398" cy="2370668"/>
          </a:xfrm>
        </p:spPr>
        <p:txBody>
          <a:bodyP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8" name="Date Placeholder 3"/>
          <p:cNvSpPr>
            <a:spLocks noGrp="1"/>
          </p:cNvSpPr>
          <p:nvPr>
            <p:ph type="dt" sz="half" idx="14"/>
          </p:nvPr>
        </p:nvSpPr>
        <p:spPr/>
        <p:txBody>
          <a:bodyPr/>
          <a:lstStyle>
            <a:lvl1pPr>
              <a:defRPr/>
            </a:lvl1pPr>
          </a:lstStyle>
          <a:p>
            <a:pPr>
              <a:defRPr/>
            </a:pPr>
            <a:fld id="{9FA5BC69-68D0-42B5-9A66-B38870AC2A98}" type="datetimeFigureOut">
              <a:rPr lang="ru-RU"/>
              <a:pPr>
                <a:defRPr/>
              </a:pPr>
              <a:t>27.09.2017</a:t>
            </a:fld>
            <a:endParaRPr lang="ru-RU" dirty="0"/>
          </a:p>
        </p:txBody>
      </p:sp>
      <p:sp>
        <p:nvSpPr>
          <p:cNvPr id="9" name="Footer Placeholder 4"/>
          <p:cNvSpPr>
            <a:spLocks noGrp="1"/>
          </p:cNvSpPr>
          <p:nvPr>
            <p:ph type="ftr" sz="quarter" idx="15"/>
          </p:nvPr>
        </p:nvSpPr>
        <p:spPr/>
        <p:txBody>
          <a:bodyPr/>
          <a:lstStyle>
            <a:lvl1pPr>
              <a:defRPr/>
            </a:lvl1pPr>
          </a:lstStyle>
          <a:p>
            <a:pPr>
              <a:defRPr/>
            </a:pPr>
            <a:endParaRPr lang="ru-RU"/>
          </a:p>
        </p:txBody>
      </p:sp>
      <p:sp>
        <p:nvSpPr>
          <p:cNvPr id="11" name="Slide Number Placeholder 5"/>
          <p:cNvSpPr>
            <a:spLocks noGrp="1"/>
          </p:cNvSpPr>
          <p:nvPr>
            <p:ph type="sldNum" sz="quarter" idx="16"/>
          </p:nvPr>
        </p:nvSpPr>
        <p:spPr/>
        <p:txBody>
          <a:bodyPr/>
          <a:lstStyle>
            <a:lvl1pPr>
              <a:defRPr/>
            </a:lvl1pPr>
          </a:lstStyle>
          <a:p>
            <a:pPr>
              <a:defRPr/>
            </a:pPr>
            <a:fld id="{DF8E0F9F-7E27-413B-B856-153C14459F14}" type="slidenum">
              <a:rPr lang="ru-RU"/>
              <a:pPr>
                <a:defRPr/>
              </a:pPr>
              <a:t>‹#›</a:t>
            </a:fld>
            <a:endParaRPr lang="ru-R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A5D3C82C-E36B-48EF-B35D-2B81BF39A94F}" type="datetimeFigureOut">
              <a:rPr lang="ru-RU"/>
              <a:pPr>
                <a:defRPr/>
              </a:pPr>
              <a:t>27.09.2017</a:t>
            </a:fld>
            <a:endParaRPr lang="ru-RU" dirty="0"/>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6C2BE64-A7F7-4106-9EC2-CC8990E270A5}" type="slidenum">
              <a:rPr lang="ru-RU"/>
              <a:pPr>
                <a:defRPr/>
              </a:pPr>
              <a:t>‹#›</a:t>
            </a:fld>
            <a:endParaRPr lang="ru-RU"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5" name="TextBox 11"/>
          <p:cNvSpPr txBox="1"/>
          <p:nvPr/>
        </p:nvSpPr>
        <p:spPr>
          <a:xfrm>
            <a:off x="862013" y="879475"/>
            <a:ext cx="609600" cy="585788"/>
          </a:xfrm>
          <a:prstGeom prst="rect">
            <a:avLst/>
          </a:prstGeom>
        </p:spPr>
        <p:txBody>
          <a:bodyPr anchor="ctr"/>
          <a:lstStyle/>
          <a:p>
            <a:pPr fontAlgn="auto">
              <a:spcBef>
                <a:spcPts val="0"/>
              </a:spcBef>
              <a:spcAft>
                <a:spcPts val="0"/>
              </a:spcAft>
              <a:defRPr/>
            </a:pPr>
            <a:r>
              <a:rPr lang="en-US" sz="8000" dirty="0">
                <a:latin typeface="+mn-lt"/>
                <a:cs typeface="+mn-cs"/>
              </a:rPr>
              <a:t>“</a:t>
            </a:r>
          </a:p>
        </p:txBody>
      </p:sp>
      <p:sp>
        <p:nvSpPr>
          <p:cNvPr id="6" name="TextBox 12"/>
          <p:cNvSpPr txBox="1"/>
          <p:nvPr/>
        </p:nvSpPr>
        <p:spPr>
          <a:xfrm>
            <a:off x="10599738" y="2598738"/>
            <a:ext cx="609600" cy="585787"/>
          </a:xfrm>
          <a:prstGeom prst="rect">
            <a:avLst/>
          </a:prstGeom>
        </p:spPr>
        <p:txBody>
          <a:bodyPr anchor="ctr"/>
          <a:lstStyle/>
          <a:p>
            <a:pPr algn="r" fontAlgn="auto">
              <a:spcBef>
                <a:spcPts val="0"/>
              </a:spcBef>
              <a:spcAft>
                <a:spcPts val="0"/>
              </a:spcAft>
              <a:defRPr/>
            </a:pPr>
            <a:r>
              <a:rPr lang="en-US" sz="8000" dirty="0">
                <a:latin typeface="+mn-lt"/>
                <a:cs typeface="+mn-cs"/>
              </a:rPr>
              <a:t>”</a:t>
            </a:r>
          </a:p>
        </p:txBody>
      </p:sp>
      <p:cxnSp>
        <p:nvCxnSpPr>
          <p:cNvPr id="7" name="Straight Connector 25"/>
          <p:cNvCxnSpPr/>
          <p:nvPr/>
        </p:nvCxnSpPr>
        <p:spPr>
          <a:xfrm>
            <a:off x="1395413" y="3429000"/>
            <a:ext cx="94075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446213" y="982132"/>
            <a:ext cx="9296398" cy="2243668"/>
          </a:xfrm>
        </p:spPr>
        <p:txBody>
          <a:bodyPr>
            <a:normAutofit/>
          </a:bodyPr>
          <a:lstStyle>
            <a:lvl1pPr algn="ctr">
              <a:defRPr sz="3200" b="0" cap="none">
                <a:solidFill>
                  <a:schemeClr val="tx1"/>
                </a:solidFill>
              </a:defRPr>
            </a:lvl1pPr>
          </a:lstStyle>
          <a:p>
            <a:r>
              <a:rPr lang="ru-RU" smtClean="0"/>
              <a:t>Образец заголовка</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1" y="4529667"/>
            <a:ext cx="9609668" cy="1346200"/>
          </a:xfrm>
        </p:spPr>
        <p:txBody>
          <a:bodyPr>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8" name="Date Placeholder 3"/>
          <p:cNvSpPr>
            <a:spLocks noGrp="1"/>
          </p:cNvSpPr>
          <p:nvPr>
            <p:ph type="dt" sz="half" idx="14"/>
          </p:nvPr>
        </p:nvSpPr>
        <p:spPr/>
        <p:txBody>
          <a:bodyPr/>
          <a:lstStyle>
            <a:lvl1pPr>
              <a:defRPr/>
            </a:lvl1pPr>
          </a:lstStyle>
          <a:p>
            <a:pPr>
              <a:defRPr/>
            </a:pPr>
            <a:fld id="{7695AD3C-A4B2-4BFA-8D40-FF05D7268D26}" type="datetimeFigureOut">
              <a:rPr lang="ru-RU"/>
              <a:pPr>
                <a:defRPr/>
              </a:pPr>
              <a:t>27.09.2017</a:t>
            </a:fld>
            <a:endParaRPr lang="ru-RU" dirty="0"/>
          </a:p>
        </p:txBody>
      </p:sp>
      <p:sp>
        <p:nvSpPr>
          <p:cNvPr id="9" name="Footer Placeholder 4"/>
          <p:cNvSpPr>
            <a:spLocks noGrp="1"/>
          </p:cNvSpPr>
          <p:nvPr>
            <p:ph type="ftr" sz="quarter" idx="15"/>
          </p:nvPr>
        </p:nvSpPr>
        <p:spPr/>
        <p:txBody>
          <a:bodyPr/>
          <a:lstStyle>
            <a:lvl1pPr>
              <a:defRPr/>
            </a:lvl1pPr>
          </a:lstStyle>
          <a:p>
            <a:pPr>
              <a:defRPr/>
            </a:pPr>
            <a:endParaRPr lang="ru-RU"/>
          </a:p>
        </p:txBody>
      </p:sp>
      <p:sp>
        <p:nvSpPr>
          <p:cNvPr id="10" name="Slide Number Placeholder 5"/>
          <p:cNvSpPr>
            <a:spLocks noGrp="1"/>
          </p:cNvSpPr>
          <p:nvPr>
            <p:ph type="sldNum" sz="quarter" idx="16"/>
          </p:nvPr>
        </p:nvSpPr>
        <p:spPr/>
        <p:txBody>
          <a:bodyPr/>
          <a:lstStyle>
            <a:lvl1pPr>
              <a:defRPr/>
            </a:lvl1pPr>
          </a:lstStyle>
          <a:p>
            <a:pPr>
              <a:defRPr/>
            </a:pPr>
            <a:fld id="{C8334963-1BA6-45B3-8FE0-7E7E698BB2F4}" type="slidenum">
              <a:rPr lang="ru-RU"/>
              <a:pPr>
                <a:defRPr/>
              </a:pPr>
              <a:t>‹#›</a:t>
            </a:fld>
            <a:endParaRPr lang="ru-RU"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cxnSp>
        <p:nvCxnSpPr>
          <p:cNvPr id="5" name="Straight Connector 14"/>
          <p:cNvCxnSpPr/>
          <p:nvPr/>
        </p:nvCxnSpPr>
        <p:spPr>
          <a:xfrm>
            <a:off x="1395413" y="3429000"/>
            <a:ext cx="94075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295401" y="982132"/>
            <a:ext cx="9609666" cy="2243668"/>
          </a:xfrm>
        </p:spPr>
        <p:txBody>
          <a:bodyPr rtlCol="0">
            <a:normAutofit/>
          </a:bodyPr>
          <a:lstStyle>
            <a:lvl1pPr>
              <a:defRPr lang="en-US" b="0" dirty="0"/>
            </a:lvl1pPr>
          </a:lstStyle>
          <a:p>
            <a:pPr lvl="0"/>
            <a:r>
              <a:rPr lang="ru-RU" smtClean="0"/>
              <a:t>Образец заголовка</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0" y="4470399"/>
            <a:ext cx="9609670" cy="1405467"/>
          </a:xfrm>
        </p:spPr>
        <p:txBody>
          <a:bodyPr>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6" name="Date Placeholder 3"/>
          <p:cNvSpPr>
            <a:spLocks noGrp="1"/>
          </p:cNvSpPr>
          <p:nvPr>
            <p:ph type="dt" sz="half" idx="14"/>
          </p:nvPr>
        </p:nvSpPr>
        <p:spPr/>
        <p:txBody>
          <a:bodyPr/>
          <a:lstStyle>
            <a:lvl1pPr>
              <a:defRPr/>
            </a:lvl1pPr>
          </a:lstStyle>
          <a:p>
            <a:pPr>
              <a:defRPr/>
            </a:pPr>
            <a:fld id="{46D1C3AA-4510-41F3-A99E-C8330859CEE4}" type="datetimeFigureOut">
              <a:rPr lang="ru-RU"/>
              <a:pPr>
                <a:defRPr/>
              </a:pPr>
              <a:t>27.09.2017</a:t>
            </a:fld>
            <a:endParaRPr lang="ru-RU" dirty="0"/>
          </a:p>
        </p:txBody>
      </p:sp>
      <p:sp>
        <p:nvSpPr>
          <p:cNvPr id="7" name="Footer Placeholder 4"/>
          <p:cNvSpPr>
            <a:spLocks noGrp="1"/>
          </p:cNvSpPr>
          <p:nvPr>
            <p:ph type="ftr" sz="quarter" idx="15"/>
          </p:nvPr>
        </p:nvSpPr>
        <p:spPr/>
        <p:txBody>
          <a:bodyPr/>
          <a:lstStyle>
            <a:lvl1pPr>
              <a:defRPr/>
            </a:lvl1pPr>
          </a:lstStyle>
          <a:p>
            <a:pPr>
              <a:defRPr/>
            </a:pPr>
            <a:endParaRPr lang="ru-RU"/>
          </a:p>
        </p:txBody>
      </p:sp>
      <p:sp>
        <p:nvSpPr>
          <p:cNvPr id="8" name="Slide Number Placeholder 5"/>
          <p:cNvSpPr>
            <a:spLocks noGrp="1"/>
          </p:cNvSpPr>
          <p:nvPr>
            <p:ph type="sldNum" sz="quarter" idx="16"/>
          </p:nvPr>
        </p:nvSpPr>
        <p:spPr/>
        <p:txBody>
          <a:bodyPr/>
          <a:lstStyle>
            <a:lvl1pPr>
              <a:defRPr/>
            </a:lvl1pPr>
          </a:lstStyle>
          <a:p>
            <a:pPr>
              <a:defRPr/>
            </a:pPr>
            <a:fld id="{8B80F89C-4E87-4BF6-8545-2829630DC5CA}" type="slidenum">
              <a:rPr lang="ru-RU"/>
              <a:pPr>
                <a:defRPr/>
              </a:pPr>
              <a:t>‹#›</a:t>
            </a:fld>
            <a:endParaRPr lang="ru-RU"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cxnSp>
        <p:nvCxnSpPr>
          <p:cNvPr id="4" name="Straight Connector 13"/>
          <p:cNvCxnSpPr/>
          <p:nvPr/>
        </p:nvCxnSpPr>
        <p:spPr>
          <a:xfrm>
            <a:off x="1395413" y="2420938"/>
            <a:ext cx="94075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E1D239E2-30DD-4B80-B5EC-0EC8B4439D87}" type="datetimeFigureOut">
              <a:rPr lang="ru-RU"/>
              <a:pPr>
                <a:defRPr/>
              </a:pPr>
              <a:t>27.09.2017</a:t>
            </a:fld>
            <a:endParaRPr lang="ru-RU" dirty="0"/>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93F51466-3711-4C65-A1B0-99273FFE5D38}" type="slidenum">
              <a:rPr lang="ru-RU"/>
              <a:pPr>
                <a:defRPr/>
              </a:pPr>
              <a:t>‹#›</a:t>
            </a:fld>
            <a:endParaRPr lang="ru-RU"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cxnSp>
        <p:nvCxnSpPr>
          <p:cNvPr id="4" name="Straight Connector 13"/>
          <p:cNvCxnSpPr/>
          <p:nvPr/>
        </p:nvCxnSpPr>
        <p:spPr>
          <a:xfrm>
            <a:off x="886460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Vertical Title 1"/>
          <p:cNvSpPr>
            <a:spLocks noGrp="1"/>
          </p:cNvSpPr>
          <p:nvPr>
            <p:ph type="title" orient="vert"/>
          </p:nvPr>
        </p:nvSpPr>
        <p:spPr>
          <a:xfrm>
            <a:off x="8999356" y="982131"/>
            <a:ext cx="1890895" cy="489373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5E8E96CA-291D-44CD-9A51-AFB126C6C8BE}" type="datetimeFigureOut">
              <a:rPr lang="ru-RU"/>
              <a:pPr>
                <a:defRPr/>
              </a:pPr>
              <a:t>27.09.2017</a:t>
            </a:fld>
            <a:endParaRPr lang="ru-RU" dirty="0"/>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AAB0EE4D-9A6C-4004-A5F1-DA388305582D}"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4" name="Straight Connector 6"/>
          <p:cNvCxnSpPr/>
          <p:nvPr/>
        </p:nvCxnSpPr>
        <p:spPr>
          <a:xfrm>
            <a:off x="1395413" y="2420938"/>
            <a:ext cx="9407525"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F7323062-A8C3-491D-A62C-01336CC2560E}" type="datetimeFigureOut">
              <a:rPr lang="ru-RU"/>
              <a:pPr>
                <a:defRPr/>
              </a:pPr>
              <a:t>27.09.2017</a:t>
            </a:fld>
            <a:endParaRPr lang="ru-RU" dirty="0"/>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D3AE80DA-A1E5-4D5B-87B3-2387063FDC04}"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cxnSp>
        <p:nvCxnSpPr>
          <p:cNvPr id="4" name="Straight Connector 15"/>
          <p:cNvCxnSpPr/>
          <p:nvPr/>
        </p:nvCxnSpPr>
        <p:spPr>
          <a:xfrm>
            <a:off x="2012950" y="3709988"/>
            <a:ext cx="81629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CBD0C4A2-E873-425D-85EE-42AE4D4263AE}" type="datetimeFigureOut">
              <a:rPr lang="ru-RU"/>
              <a:pPr>
                <a:defRPr/>
              </a:pPr>
              <a:t>27.09.2017</a:t>
            </a:fld>
            <a:endParaRPr lang="ru-RU" dirty="0"/>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E92C6B2C-6D44-42F6-9F31-127BBAA67720}"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5" name="Straight Connector 7"/>
          <p:cNvCxnSpPr/>
          <p:nvPr/>
        </p:nvCxnSpPr>
        <p:spPr>
          <a:xfrm>
            <a:off x="1395413" y="2420938"/>
            <a:ext cx="94075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 name="Date Placeholder 4"/>
          <p:cNvSpPr>
            <a:spLocks noGrp="1"/>
          </p:cNvSpPr>
          <p:nvPr>
            <p:ph type="dt" sz="half" idx="10"/>
          </p:nvPr>
        </p:nvSpPr>
        <p:spPr/>
        <p:txBody>
          <a:bodyPr/>
          <a:lstStyle>
            <a:lvl1pPr>
              <a:defRPr/>
            </a:lvl1pPr>
          </a:lstStyle>
          <a:p>
            <a:pPr>
              <a:defRPr/>
            </a:pPr>
            <a:fld id="{589A0048-3ADE-492D-8510-AB70DC1175E5}" type="datetimeFigureOut">
              <a:rPr lang="ru-RU"/>
              <a:pPr>
                <a:defRPr/>
              </a:pPr>
              <a:t>27.09.2017</a:t>
            </a:fld>
            <a:endParaRPr lang="ru-RU" dirty="0"/>
          </a:p>
        </p:txBody>
      </p:sp>
      <p:sp>
        <p:nvSpPr>
          <p:cNvPr id="7" name="Footer Placeholder 5"/>
          <p:cNvSpPr>
            <a:spLocks noGrp="1"/>
          </p:cNvSpPr>
          <p:nvPr>
            <p:ph type="ftr" sz="quarter" idx="11"/>
          </p:nvPr>
        </p:nvSpPr>
        <p:spPr/>
        <p:txBody>
          <a:bodyPr/>
          <a:lstStyle>
            <a:lvl1pPr>
              <a:defRPr/>
            </a:lvl1pPr>
          </a:lstStyle>
          <a:p>
            <a:pPr>
              <a:defRPr/>
            </a:pPr>
            <a:endParaRPr lang="ru-RU"/>
          </a:p>
        </p:txBody>
      </p:sp>
      <p:sp>
        <p:nvSpPr>
          <p:cNvPr id="8" name="Slide Number Placeholder 6"/>
          <p:cNvSpPr>
            <a:spLocks noGrp="1"/>
          </p:cNvSpPr>
          <p:nvPr>
            <p:ph type="sldNum" sz="quarter" idx="12"/>
          </p:nvPr>
        </p:nvSpPr>
        <p:spPr/>
        <p:txBody>
          <a:bodyPr/>
          <a:lstStyle>
            <a:lvl1pPr>
              <a:defRPr/>
            </a:lvl1pPr>
          </a:lstStyle>
          <a:p>
            <a:pPr>
              <a:defRPr/>
            </a:pPr>
            <a:fld id="{BEF1195F-2ADC-4751-AB12-2616D870E635}"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cxnSp>
        <p:nvCxnSpPr>
          <p:cNvPr id="3" name="Straight Connector 13"/>
          <p:cNvCxnSpPr/>
          <p:nvPr/>
        </p:nvCxnSpPr>
        <p:spPr>
          <a:xfrm>
            <a:off x="1395413" y="2420938"/>
            <a:ext cx="94075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4" name="Date Placeholder 2"/>
          <p:cNvSpPr>
            <a:spLocks noGrp="1"/>
          </p:cNvSpPr>
          <p:nvPr>
            <p:ph type="dt" sz="half" idx="10"/>
          </p:nvPr>
        </p:nvSpPr>
        <p:spPr/>
        <p:txBody>
          <a:bodyPr/>
          <a:lstStyle>
            <a:lvl1pPr>
              <a:defRPr/>
            </a:lvl1pPr>
          </a:lstStyle>
          <a:p>
            <a:pPr>
              <a:defRPr/>
            </a:pPr>
            <a:fld id="{990CF634-18A3-4701-A806-C3AE05D89DF7}" type="datetimeFigureOut">
              <a:rPr lang="ru-RU"/>
              <a:pPr>
                <a:defRPr/>
              </a:pPr>
              <a:t>27.09.2017</a:t>
            </a:fld>
            <a:endParaRPr lang="ru-RU" dirty="0"/>
          </a:p>
        </p:txBody>
      </p:sp>
      <p:sp>
        <p:nvSpPr>
          <p:cNvPr id="5" name="Footer Placeholder 3"/>
          <p:cNvSpPr>
            <a:spLocks noGrp="1"/>
          </p:cNvSpPr>
          <p:nvPr>
            <p:ph type="ftr" sz="quarter" idx="11"/>
          </p:nvPr>
        </p:nvSpPr>
        <p:spPr/>
        <p:txBody>
          <a:bodyPr/>
          <a:lstStyle>
            <a:lvl1pPr>
              <a:defRPr/>
            </a:lvl1pPr>
          </a:lstStyle>
          <a:p>
            <a:pPr>
              <a:defRPr/>
            </a:pPr>
            <a:endParaRPr lang="ru-RU"/>
          </a:p>
        </p:txBody>
      </p:sp>
      <p:sp>
        <p:nvSpPr>
          <p:cNvPr id="6" name="Slide Number Placeholder 4"/>
          <p:cNvSpPr>
            <a:spLocks noGrp="1"/>
          </p:cNvSpPr>
          <p:nvPr>
            <p:ph type="sldNum" sz="quarter" idx="12"/>
          </p:nvPr>
        </p:nvSpPr>
        <p:spPr/>
        <p:txBody>
          <a:bodyPr/>
          <a:lstStyle>
            <a:lvl1pPr>
              <a:defRPr/>
            </a:lvl1pPr>
          </a:lstStyle>
          <a:p>
            <a:pPr>
              <a:defRPr/>
            </a:pPr>
            <a:fld id="{B7CDB322-8134-4435-9E35-F776858C0B49}"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8DA7663-2E2B-4D0F-9961-26FBC1DEDE72}" type="datetimeFigureOut">
              <a:rPr lang="ru-RU"/>
              <a:pPr>
                <a:defRPr/>
              </a:pPr>
              <a:t>27.09.2017</a:t>
            </a:fld>
            <a:endParaRPr lang="ru-RU" dirty="0"/>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735FB617-17AB-4325-81A0-02140D1EFFDC}"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cxnSp>
        <p:nvCxnSpPr>
          <p:cNvPr id="5" name="Straight Connector 15"/>
          <p:cNvCxnSpPr/>
          <p:nvPr/>
        </p:nvCxnSpPr>
        <p:spPr>
          <a:xfrm>
            <a:off x="1395413" y="2913063"/>
            <a:ext cx="35147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fld id="{A0832E18-1595-437B-9323-38E883DC17A2}" type="datetimeFigureOut">
              <a:rPr lang="ru-RU"/>
              <a:pPr>
                <a:defRPr/>
              </a:pPr>
              <a:t>27.09.2017</a:t>
            </a:fld>
            <a:endParaRPr lang="ru-RU" dirty="0"/>
          </a:p>
        </p:txBody>
      </p:sp>
      <p:sp>
        <p:nvSpPr>
          <p:cNvPr id="7" name="Footer Placeholder 5"/>
          <p:cNvSpPr>
            <a:spLocks noGrp="1"/>
          </p:cNvSpPr>
          <p:nvPr>
            <p:ph type="ftr" sz="quarter" idx="11"/>
          </p:nvPr>
        </p:nvSpPr>
        <p:spPr/>
        <p:txBody>
          <a:bodyPr/>
          <a:lstStyle>
            <a:lvl1pPr>
              <a:defRPr/>
            </a:lvl1pPr>
          </a:lstStyle>
          <a:p>
            <a:pPr>
              <a:defRPr/>
            </a:pPr>
            <a:endParaRPr lang="ru-RU"/>
          </a:p>
        </p:txBody>
      </p:sp>
      <p:sp>
        <p:nvSpPr>
          <p:cNvPr id="8" name="Slide Number Placeholder 6"/>
          <p:cNvSpPr>
            <a:spLocks noGrp="1"/>
          </p:cNvSpPr>
          <p:nvPr>
            <p:ph type="sldNum" sz="quarter" idx="12"/>
          </p:nvPr>
        </p:nvSpPr>
        <p:spPr/>
        <p:txBody>
          <a:bodyPr/>
          <a:lstStyle>
            <a:lvl1pPr>
              <a:defRPr/>
            </a:lvl1pPr>
          </a:lstStyle>
          <a:p>
            <a:pPr>
              <a:defRPr/>
            </a:pPr>
            <a:fld id="{909F773C-0A47-416C-8969-2CD2F2C43883}"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smtClean="0"/>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dirty="0" smtClean="0"/>
              <a:t>Вставка рисунка</a:t>
            </a:r>
            <a:endParaRPr lang="en-US" noProof="0" dirty="0"/>
          </a:p>
        </p:txBody>
      </p:sp>
      <p:sp>
        <p:nvSpPr>
          <p:cNvPr id="4" name="Text Placeholder 3"/>
          <p:cNvSpPr>
            <a:spLocks noGrp="1"/>
          </p:cNvSpPr>
          <p:nvPr>
            <p:ph type="body" sz="half" idx="2"/>
          </p:nvPr>
        </p:nvSpPr>
        <p:spPr>
          <a:xfrm>
            <a:off x="1295399" y="3255432"/>
            <a:ext cx="6241816"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08BC3B94-00B6-4920-A05E-661B3442FF87}" type="datetimeFigureOut">
              <a:rPr lang="ru-RU"/>
              <a:pPr>
                <a:defRPr/>
              </a:pPr>
              <a:t>27.09.2017</a:t>
            </a:fld>
            <a:endParaRPr lang="ru-RU" dirty="0"/>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D1D72840-4A8A-4889-B86F-75092C35B000}"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dirty="0" smtClean="0"/>
              <a:t>Вставка рисунка</a:t>
            </a:r>
            <a:endParaRPr lang="en-US" noProof="0"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B67EC1F4-4565-4726-8715-213F6EF0726B}" type="datetimeFigureOut">
              <a:rPr lang="ru-RU"/>
              <a:pPr>
                <a:defRPr/>
              </a:pPr>
              <a:t>27.09.2017</a:t>
            </a:fld>
            <a:endParaRPr lang="ru-RU" dirty="0"/>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FC32613D-42AA-4CCA-BC90-93A1E8E68162}"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026" name="Picture 6" descr="HD-PanelContent-GrommetsCombined.png"/>
          <p:cNvPicPr>
            <a:picLocks noChangeAspect="1"/>
          </p:cNvPicPr>
          <p:nvPr/>
        </p:nvPicPr>
        <p:blipFill>
          <a:blip r:embed="rId18"/>
          <a:srcRect/>
          <a:stretch>
            <a:fillRect/>
          </a:stretch>
        </p:blipFill>
        <p:spPr bwMode="auto">
          <a:xfrm>
            <a:off x="0" y="0"/>
            <a:ext cx="12188825" cy="6856413"/>
          </a:xfrm>
          <a:prstGeom prst="rect">
            <a:avLst/>
          </a:prstGeom>
          <a:noFill/>
          <a:ln w="9525">
            <a:noFill/>
            <a:miter lim="800000"/>
            <a:headEnd/>
            <a:tailEnd/>
          </a:ln>
        </p:spPr>
      </p:pic>
      <p:sp>
        <p:nvSpPr>
          <p:cNvPr id="1027" name="Title Placeholder 1"/>
          <p:cNvSpPr>
            <a:spLocks noGrp="1"/>
          </p:cNvSpPr>
          <p:nvPr>
            <p:ph type="title"/>
          </p:nvPr>
        </p:nvSpPr>
        <p:spPr bwMode="auto">
          <a:xfrm>
            <a:off x="1295400" y="982663"/>
            <a:ext cx="9601200" cy="13033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8" name="Text Placeholder 2"/>
          <p:cNvSpPr>
            <a:spLocks noGrp="1"/>
          </p:cNvSpPr>
          <p:nvPr>
            <p:ph type="body" idx="1"/>
          </p:nvPr>
        </p:nvSpPr>
        <p:spPr bwMode="auto">
          <a:xfrm>
            <a:off x="1295400" y="2557463"/>
            <a:ext cx="9601200" cy="3317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8677275" y="5969000"/>
            <a:ext cx="1600200" cy="279400"/>
          </a:xfrm>
          <a:prstGeom prst="rect">
            <a:avLst/>
          </a:prstGeom>
        </p:spPr>
        <p:txBody>
          <a:bodyPr vert="horz" lIns="91440" tIns="45720" rIns="91440" bIns="45720" rtlCol="0" anchor="ctr"/>
          <a:lstStyle>
            <a:lvl1pPr algn="r" fontAlgn="auto">
              <a:spcBef>
                <a:spcPts val="0"/>
              </a:spcBef>
              <a:spcAft>
                <a:spcPts val="0"/>
              </a:spcAft>
              <a:defRPr sz="1000" b="0" i="0">
                <a:solidFill>
                  <a:schemeClr val="tx1"/>
                </a:solidFill>
                <a:effectLst/>
                <a:latin typeface="+mn-lt"/>
                <a:cs typeface="+mn-cs"/>
              </a:defRPr>
            </a:lvl1pPr>
          </a:lstStyle>
          <a:p>
            <a:pPr>
              <a:defRPr/>
            </a:pPr>
            <a:fld id="{D21C2BFC-32F2-4BB6-8EB2-83F7D4B820DC}" type="datetimeFigureOut">
              <a:rPr lang="ru-RU"/>
              <a:pPr>
                <a:defRPr/>
              </a:pPr>
              <a:t>27.09.2017</a:t>
            </a:fld>
            <a:endParaRPr lang="ru-RU" dirty="0"/>
          </a:p>
        </p:txBody>
      </p:sp>
      <p:sp>
        <p:nvSpPr>
          <p:cNvPr id="5" name="Footer Placeholder 4"/>
          <p:cNvSpPr>
            <a:spLocks noGrp="1"/>
          </p:cNvSpPr>
          <p:nvPr>
            <p:ph type="ftr" sz="quarter" idx="3"/>
          </p:nvPr>
        </p:nvSpPr>
        <p:spPr>
          <a:xfrm>
            <a:off x="1295400" y="5969000"/>
            <a:ext cx="7305675" cy="279400"/>
          </a:xfrm>
          <a:prstGeom prst="rect">
            <a:avLst/>
          </a:prstGeom>
        </p:spPr>
        <p:txBody>
          <a:bodyPr vert="horz" lIns="91440" tIns="45720" rIns="91440" bIns="45720" rtlCol="0" anchor="ctr"/>
          <a:lstStyle>
            <a:lvl1pPr algn="l" fontAlgn="auto">
              <a:spcBef>
                <a:spcPts val="0"/>
              </a:spcBef>
              <a:spcAft>
                <a:spcPts val="0"/>
              </a:spcAft>
              <a:defRPr sz="1000" b="0" i="0">
                <a:solidFill>
                  <a:schemeClr val="tx1"/>
                </a:solidFill>
                <a:effectLst/>
                <a:latin typeface="+mn-lt"/>
                <a:cs typeface="+mn-cs"/>
              </a:defRPr>
            </a:lvl1pPr>
          </a:lstStyle>
          <a:p>
            <a:pPr>
              <a:defRPr/>
            </a:pPr>
            <a:endParaRPr lang="ru-RU"/>
          </a:p>
        </p:txBody>
      </p:sp>
      <p:sp>
        <p:nvSpPr>
          <p:cNvPr id="6" name="Slide Number Placeholder 5"/>
          <p:cNvSpPr>
            <a:spLocks noGrp="1"/>
          </p:cNvSpPr>
          <p:nvPr>
            <p:ph type="sldNum" sz="quarter" idx="4"/>
          </p:nvPr>
        </p:nvSpPr>
        <p:spPr>
          <a:xfrm>
            <a:off x="10353675" y="5969000"/>
            <a:ext cx="542925" cy="279400"/>
          </a:xfrm>
          <a:prstGeom prst="rect">
            <a:avLst/>
          </a:prstGeom>
        </p:spPr>
        <p:txBody>
          <a:bodyPr vert="horz" lIns="91440" tIns="45720" rIns="91440" bIns="45720" rtlCol="0" anchor="ctr"/>
          <a:lstStyle>
            <a:lvl1pPr algn="r" fontAlgn="auto">
              <a:spcBef>
                <a:spcPts val="0"/>
              </a:spcBef>
              <a:spcAft>
                <a:spcPts val="0"/>
              </a:spcAft>
              <a:defRPr sz="1000" b="0" i="0">
                <a:solidFill>
                  <a:schemeClr val="tx1"/>
                </a:solidFill>
                <a:effectLst/>
                <a:latin typeface="+mn-lt"/>
                <a:cs typeface="+mn-cs"/>
              </a:defRPr>
            </a:lvl1pPr>
          </a:lstStyle>
          <a:p>
            <a:pPr>
              <a:defRPr/>
            </a:pPr>
            <a:fld id="{B8E341E2-8BED-406F-BCFF-ABBB1D8B0CAB}"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0" r:id="rId6"/>
    <p:sldLayoutId id="2147483826" r:id="rId7"/>
    <p:sldLayoutId id="2147483819" r:id="rId8"/>
    <p:sldLayoutId id="2147483818" r:id="rId9"/>
    <p:sldLayoutId id="2147483827" r:id="rId10"/>
    <p:sldLayoutId id="2147483828" r:id="rId11"/>
    <p:sldLayoutId id="2147483817" r:id="rId12"/>
    <p:sldLayoutId id="2147483829" r:id="rId13"/>
    <p:sldLayoutId id="2147483830" r:id="rId14"/>
    <p:sldLayoutId id="2147483831" r:id="rId15"/>
    <p:sldLayoutId id="2147483832" r:id="rId16"/>
  </p:sldLayoutIdLst>
  <p:txStyles>
    <p:titleStyle>
      <a:lvl1pPr algn="ctr" defTabSz="457200" rtl="0" eaLnBrk="0" fontAlgn="base" hangingPunct="0">
        <a:spcBef>
          <a:spcPct val="0"/>
        </a:spcBef>
        <a:spcAft>
          <a:spcPct val="0"/>
        </a:spcAft>
        <a:defRPr sz="4400" kern="1200">
          <a:ln w="3175" cmpd="sng">
            <a:noFill/>
          </a:ln>
          <a:solidFill>
            <a:srgbClr val="262626"/>
          </a:solidFill>
          <a:latin typeface="+mj-lt"/>
          <a:ea typeface="+mj-ea"/>
          <a:cs typeface="+mj-cs"/>
        </a:defRPr>
      </a:lvl1pPr>
      <a:lvl2pPr algn="ctr" defTabSz="457200" rtl="0" eaLnBrk="0" fontAlgn="base" hangingPunct="0">
        <a:spcBef>
          <a:spcPct val="0"/>
        </a:spcBef>
        <a:spcAft>
          <a:spcPct val="0"/>
        </a:spcAft>
        <a:defRPr sz="4400">
          <a:solidFill>
            <a:srgbClr val="262626"/>
          </a:solidFill>
          <a:latin typeface="Garamond" pitchFamily="18" charset="0"/>
        </a:defRPr>
      </a:lvl2pPr>
      <a:lvl3pPr algn="ctr" defTabSz="457200" rtl="0" eaLnBrk="0" fontAlgn="base" hangingPunct="0">
        <a:spcBef>
          <a:spcPct val="0"/>
        </a:spcBef>
        <a:spcAft>
          <a:spcPct val="0"/>
        </a:spcAft>
        <a:defRPr sz="4400">
          <a:solidFill>
            <a:srgbClr val="262626"/>
          </a:solidFill>
          <a:latin typeface="Garamond" pitchFamily="18" charset="0"/>
        </a:defRPr>
      </a:lvl3pPr>
      <a:lvl4pPr algn="ctr" defTabSz="457200" rtl="0" eaLnBrk="0" fontAlgn="base" hangingPunct="0">
        <a:spcBef>
          <a:spcPct val="0"/>
        </a:spcBef>
        <a:spcAft>
          <a:spcPct val="0"/>
        </a:spcAft>
        <a:defRPr sz="4400">
          <a:solidFill>
            <a:srgbClr val="262626"/>
          </a:solidFill>
          <a:latin typeface="Garamond" pitchFamily="18" charset="0"/>
        </a:defRPr>
      </a:lvl4pPr>
      <a:lvl5pPr algn="ctr" defTabSz="457200" rtl="0" eaLnBrk="0" fontAlgn="base" hangingPunct="0">
        <a:spcBef>
          <a:spcPct val="0"/>
        </a:spcBef>
        <a:spcAft>
          <a:spcPct val="0"/>
        </a:spcAft>
        <a:defRPr sz="4400">
          <a:solidFill>
            <a:srgbClr val="262626"/>
          </a:solidFill>
          <a:latin typeface="Garamond"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0" fontAlgn="base" hangingPunct="0">
        <a:spcBef>
          <a:spcPct val="20000"/>
        </a:spcBef>
        <a:spcAft>
          <a:spcPts val="600"/>
        </a:spcAft>
        <a:buClr>
          <a:schemeClr val="accent1"/>
        </a:buClr>
        <a:buSzPct val="115000"/>
        <a:buFont typeface="Arial" charset="0"/>
        <a:buChar char="•"/>
        <a:defRPr sz="2400" kern="1200">
          <a:solidFill>
            <a:srgbClr val="262626"/>
          </a:solidFill>
          <a:latin typeface="+mn-lt"/>
          <a:ea typeface="+mn-ea"/>
          <a:cs typeface="+mn-cs"/>
        </a:defRPr>
      </a:lvl1pPr>
      <a:lvl2pPr marL="742950" indent="-285750" algn="l" defTabSz="457200" rtl="0" eaLnBrk="0" fontAlgn="base" hangingPunct="0">
        <a:spcBef>
          <a:spcPct val="20000"/>
        </a:spcBef>
        <a:spcAft>
          <a:spcPts val="600"/>
        </a:spcAft>
        <a:buClr>
          <a:schemeClr val="accent1"/>
        </a:buClr>
        <a:buSzPct val="115000"/>
        <a:buFont typeface="Arial" charset="0"/>
        <a:buChar char="•"/>
        <a:defRPr sz="2000" kern="1200">
          <a:solidFill>
            <a:srgbClr val="262626"/>
          </a:solidFill>
          <a:latin typeface="+mn-lt"/>
          <a:ea typeface="+mn-ea"/>
          <a:cs typeface="+mn-cs"/>
        </a:defRPr>
      </a:lvl2pPr>
      <a:lvl3pPr marL="1200150" indent="-285750" algn="l" defTabSz="457200" rtl="0" eaLnBrk="0" fontAlgn="base" hangingPunct="0">
        <a:spcBef>
          <a:spcPct val="20000"/>
        </a:spcBef>
        <a:spcAft>
          <a:spcPts val="600"/>
        </a:spcAft>
        <a:buClr>
          <a:schemeClr val="accent1"/>
        </a:buClr>
        <a:buSzPct val="115000"/>
        <a:buFont typeface="Arial" charset="0"/>
        <a:buChar char="•"/>
        <a:defRPr kern="1200">
          <a:solidFill>
            <a:srgbClr val="262626"/>
          </a:solidFill>
          <a:latin typeface="+mn-lt"/>
          <a:ea typeface="+mn-ea"/>
          <a:cs typeface="+mn-cs"/>
        </a:defRPr>
      </a:lvl3pPr>
      <a:lvl4pPr marL="1543050" indent="-171450" algn="l" defTabSz="457200" rtl="0" eaLnBrk="0" fontAlgn="base" hangingPunct="0">
        <a:spcBef>
          <a:spcPct val="20000"/>
        </a:spcBef>
        <a:spcAft>
          <a:spcPts val="600"/>
        </a:spcAft>
        <a:buClr>
          <a:schemeClr val="accent1"/>
        </a:buClr>
        <a:buSzPct val="115000"/>
        <a:buFont typeface="Arial" charset="0"/>
        <a:buChar char="•"/>
        <a:defRPr sz="1600" kern="1200">
          <a:solidFill>
            <a:srgbClr val="262626"/>
          </a:solidFill>
          <a:latin typeface="+mn-lt"/>
          <a:ea typeface="+mn-ea"/>
          <a:cs typeface="+mn-cs"/>
        </a:defRPr>
      </a:lvl4pPr>
      <a:lvl5pPr marL="2000250" indent="-171450" algn="l" defTabSz="457200" rtl="0" eaLnBrk="0" fontAlgn="base" hangingPunct="0">
        <a:spcBef>
          <a:spcPct val="20000"/>
        </a:spcBef>
        <a:spcAft>
          <a:spcPts val="600"/>
        </a:spcAft>
        <a:buClr>
          <a:schemeClr val="accent1"/>
        </a:buClr>
        <a:buSzPct val="115000"/>
        <a:buFont typeface="Arial" charset="0"/>
        <a:buChar char="•"/>
        <a:defRPr sz="1400" kern="1200">
          <a:solidFill>
            <a:srgbClr val="262626"/>
          </a:solidFill>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yandex.ru/images/search?text=%20&#1075;&#1080;&#1092;&#1082;&#1080;%20&#1088;&#1080;&#1089;&#1091;&#1085;&#1082;&#1080;" TargetMode="External"/><Relationship Id="rId2" Type="http://schemas.openxmlformats.org/officeDocument/2006/relationships/hyperlink" Target="https://en.wikipedia.org/wiki&#1042;&#1077;&#1083;&#1100;&#1096;-&#1082;&#1086;&#1088;&#1075;&#1080;" TargetMode="Externa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ctrTitle"/>
          </p:nvPr>
        </p:nvSpPr>
        <p:spPr>
          <a:xfrm>
            <a:off x="3798888" y="2033588"/>
            <a:ext cx="4365625" cy="1462087"/>
          </a:xfrm>
        </p:spPr>
        <p:txBody>
          <a:bodyPr/>
          <a:lstStyle/>
          <a:p>
            <a:pPr eaLnBrk="1" hangingPunct="1"/>
            <a:r>
              <a:rPr lang="en-US" sz="6600" smtClean="0">
                <a:ln>
                  <a:noFill/>
                </a:ln>
              </a:rPr>
              <a:t>Welsh</a:t>
            </a:r>
            <a:br>
              <a:rPr lang="en-US" sz="6600" smtClean="0">
                <a:ln>
                  <a:noFill/>
                </a:ln>
              </a:rPr>
            </a:br>
            <a:r>
              <a:rPr lang="en-US" sz="6600" smtClean="0">
                <a:ln>
                  <a:noFill/>
                </a:ln>
              </a:rPr>
              <a:t>Corgi</a:t>
            </a:r>
            <a:endParaRPr lang="ru-RU" sz="6600" smtClean="0">
              <a:ln>
                <a:noFill/>
              </a:ln>
            </a:endParaRPr>
          </a:p>
        </p:txBody>
      </p:sp>
      <p:sp>
        <p:nvSpPr>
          <p:cNvPr id="19458" name="Подзаголовок 2"/>
          <p:cNvSpPr>
            <a:spLocks noGrp="1"/>
          </p:cNvSpPr>
          <p:nvPr>
            <p:ph type="subTitle" idx="1"/>
          </p:nvPr>
        </p:nvSpPr>
        <p:spPr>
          <a:xfrm>
            <a:off x="2692400" y="3657600"/>
            <a:ext cx="6815138" cy="1320800"/>
          </a:xfrm>
        </p:spPr>
        <p:txBody>
          <a:bodyPr/>
          <a:lstStyle/>
          <a:p>
            <a:pPr eaLnBrk="1" hangingPunct="1"/>
            <a:r>
              <a:rPr lang="en-US" smtClean="0"/>
              <a:t>Alina Budylina-5B</a:t>
            </a:r>
          </a:p>
          <a:p>
            <a:pPr eaLnBrk="1" hangingPunct="1"/>
            <a:r>
              <a:rPr lang="en-US" smtClean="0"/>
              <a:t>Savlieva Tasya  - 5B</a:t>
            </a:r>
            <a:endParaRPr lang="ru-RU" smtClean="0"/>
          </a:p>
        </p:txBody>
      </p:sp>
      <p:pic>
        <p:nvPicPr>
          <p:cNvPr id="19459" name="Рисунок 5"/>
          <p:cNvPicPr>
            <a:picLocks noChangeAspect="1"/>
          </p:cNvPicPr>
          <p:nvPr/>
        </p:nvPicPr>
        <p:blipFill>
          <a:blip r:embed="rId2"/>
          <a:srcRect/>
          <a:stretch>
            <a:fillRect/>
          </a:stretch>
        </p:blipFill>
        <p:spPr bwMode="auto">
          <a:xfrm>
            <a:off x="642938" y="3130550"/>
            <a:ext cx="3697287" cy="3695700"/>
          </a:xfrm>
          <a:prstGeom prst="rect">
            <a:avLst/>
          </a:prstGeom>
          <a:noFill/>
          <a:ln w="9525">
            <a:noFill/>
            <a:miter lim="800000"/>
            <a:headEnd/>
            <a:tailEnd/>
          </a:ln>
        </p:spPr>
      </p:pic>
      <p:pic>
        <p:nvPicPr>
          <p:cNvPr id="19460" name="Рисунок 6"/>
          <p:cNvPicPr>
            <a:picLocks noChangeAspect="1"/>
          </p:cNvPicPr>
          <p:nvPr/>
        </p:nvPicPr>
        <p:blipFill>
          <a:blip r:embed="rId2"/>
          <a:srcRect/>
          <a:stretch>
            <a:fillRect/>
          </a:stretch>
        </p:blipFill>
        <p:spPr bwMode="auto">
          <a:xfrm flipH="1">
            <a:off x="7812088" y="-4763"/>
            <a:ext cx="3744912" cy="3938588"/>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3813" y="1389063"/>
            <a:ext cx="3717925" cy="1371600"/>
          </a:xfrm>
        </p:spPr>
        <p:txBody>
          <a:bodyPr rtlCol="0">
            <a:normAutofit fontScale="90000"/>
          </a:bodyPr>
          <a:lstStyle/>
          <a:p>
            <a:pPr eaLnBrk="1" fontAlgn="auto" hangingPunct="1">
              <a:spcAft>
                <a:spcPts val="0"/>
              </a:spcAft>
              <a:defRPr/>
            </a:pPr>
            <a:r>
              <a:rPr lang="en-US" sz="4800" dirty="0" smtClean="0">
                <a:solidFill>
                  <a:schemeClr val="tx1">
                    <a:lumMod val="85000"/>
                    <a:lumOff val="15000"/>
                  </a:schemeClr>
                </a:solidFill>
              </a:rPr>
              <a:t> Corgi Pembroke</a:t>
            </a:r>
            <a:endParaRPr lang="ru-RU" sz="4800" dirty="0">
              <a:solidFill>
                <a:schemeClr val="tx1">
                  <a:lumMod val="85000"/>
                  <a:lumOff val="15000"/>
                </a:schemeClr>
              </a:solidFill>
            </a:endParaRPr>
          </a:p>
        </p:txBody>
      </p:sp>
      <p:pic>
        <p:nvPicPr>
          <p:cNvPr id="5" name="Объект 4"/>
          <p:cNvPicPr>
            <a:picLocks noGrp="1" noChangeAspect="1"/>
          </p:cNvPicPr>
          <p:nvPr>
            <p:ph idx="1"/>
          </p:nvPr>
        </p:nvPicPr>
        <p:blipFill>
          <a:blip r:embed="rId2">
            <a:extLst>
              <a:ext uri="{28A0092B-C50C-407E-A947-70E740481C1C}"/>
            </a:extLst>
          </a:blip>
          <a:stretch>
            <a:fillRect/>
          </a:stretch>
        </p:blipFill>
        <p:spPr>
          <a:xfrm>
            <a:off x="6427789" y="945849"/>
            <a:ext cx="3745148" cy="4892675"/>
          </a:xfrm>
          <a:ln w="228600" cap="sq" cmpd="thickThin">
            <a:solidFill>
              <a:srgbClr val="000000"/>
            </a:solidFill>
          </a:ln>
          <a:effectLst>
            <a:innerShdw blurRad="76200">
              <a:srgbClr val="000000"/>
            </a:innerShdw>
          </a:effectLst>
        </p:spPr>
      </p:pic>
      <p:sp>
        <p:nvSpPr>
          <p:cNvPr id="20483" name="Текст 3"/>
          <p:cNvSpPr>
            <a:spLocks noGrp="1"/>
          </p:cNvSpPr>
          <p:nvPr>
            <p:ph type="body" sz="half" idx="2"/>
          </p:nvPr>
        </p:nvSpPr>
        <p:spPr>
          <a:xfrm>
            <a:off x="1293813" y="3030538"/>
            <a:ext cx="3717925" cy="2438400"/>
          </a:xfrm>
        </p:spPr>
        <p:txBody>
          <a:bodyPr/>
          <a:lstStyle/>
          <a:p>
            <a:pPr eaLnBrk="1" hangingPunct="1"/>
            <a:r>
              <a:rPr lang="en-US" sz="2400" smtClean="0"/>
              <a:t>Pembroke : Red, sable, fawn, purple, or black and tan with or without white markings on the legs, brisket, and neck.</a:t>
            </a:r>
          </a:p>
          <a:p>
            <a:pPr eaLnBrk="1" hangingPunct="1"/>
            <a:endParaRPr lang="en-US" sz="2400" smtClean="0"/>
          </a:p>
          <a:p>
            <a:pPr eaLnBrk="1" hangingPunct="1"/>
            <a:endParaRPr lang="en-US" sz="2400" smtClean="0"/>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a:extLst>
              <a:ext uri="{28A0092B-C50C-407E-A947-70E740481C1C}"/>
            </a:extLst>
          </a:blip>
          <a:stretch>
            <a:fillRect/>
          </a:stretch>
        </p:blipFill>
        <p:spPr>
          <a:xfrm>
            <a:off x="1051735" y="1059544"/>
            <a:ext cx="4835207" cy="4811033"/>
          </a:xfrm>
          <a:ln w="228600" cap="sq" cmpd="thickThin">
            <a:solidFill>
              <a:srgbClr val="000000"/>
            </a:solidFill>
          </a:ln>
          <a:effectLst>
            <a:innerShdw blurRad="76200">
              <a:srgbClr val="000000"/>
            </a:innerShdw>
          </a:effectLst>
        </p:spPr>
      </p:pic>
      <p:pic>
        <p:nvPicPr>
          <p:cNvPr id="6" name="Объект 5"/>
          <p:cNvPicPr>
            <a:picLocks noGrp="1" noChangeAspect="1"/>
          </p:cNvPicPr>
          <p:nvPr>
            <p:ph sz="half" idx="2"/>
          </p:nvPr>
        </p:nvPicPr>
        <p:blipFill>
          <a:blip r:embed="rId3">
            <a:extLst>
              <a:ext uri="{28A0092B-C50C-407E-A947-70E740481C1C}"/>
            </a:extLst>
          </a:blip>
          <a:stretch>
            <a:fillRect/>
          </a:stretch>
        </p:blipFill>
        <p:spPr>
          <a:xfrm>
            <a:off x="6723441" y="1059544"/>
            <a:ext cx="4003535" cy="4811032"/>
          </a:xfrm>
          <a:ln w="228600" cap="sq" cmpd="thickThin">
            <a:solidFill>
              <a:srgbClr val="000000"/>
            </a:solidFill>
          </a:ln>
          <a:effectLst>
            <a:innerShdw blurRad="76200">
              <a:srgbClr val="000000"/>
            </a:innerShdw>
          </a:effectLst>
        </p:spPr>
      </p:pic>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3813" y="1389063"/>
            <a:ext cx="3717925" cy="1371600"/>
          </a:xfrm>
        </p:spPr>
        <p:txBody>
          <a:bodyPr rtlCol="0">
            <a:normAutofit fontScale="90000"/>
          </a:bodyPr>
          <a:lstStyle/>
          <a:p>
            <a:pPr eaLnBrk="1" fontAlgn="auto" hangingPunct="1">
              <a:spcAft>
                <a:spcPts val="0"/>
              </a:spcAft>
              <a:defRPr/>
            </a:pPr>
            <a:r>
              <a:rPr lang="en-US" sz="4800" dirty="0">
                <a:solidFill>
                  <a:schemeClr val="tx1">
                    <a:lumMod val="85000"/>
                    <a:lumOff val="15000"/>
                  </a:schemeClr>
                </a:solidFill>
              </a:rPr>
              <a:t>Corgi Cardigan</a:t>
            </a:r>
            <a:r>
              <a:rPr lang="en-US" dirty="0">
                <a:solidFill>
                  <a:schemeClr val="tx1">
                    <a:lumMod val="85000"/>
                    <a:lumOff val="15000"/>
                  </a:schemeClr>
                </a:solidFill>
              </a:rPr>
              <a:t/>
            </a:r>
            <a:br>
              <a:rPr lang="en-US" dirty="0">
                <a:solidFill>
                  <a:schemeClr val="tx1">
                    <a:lumMod val="85000"/>
                    <a:lumOff val="15000"/>
                  </a:schemeClr>
                </a:solidFill>
              </a:rPr>
            </a:br>
            <a:endParaRPr lang="ru-RU" dirty="0">
              <a:solidFill>
                <a:schemeClr val="tx1">
                  <a:lumMod val="85000"/>
                  <a:lumOff val="15000"/>
                </a:schemeClr>
              </a:solidFill>
            </a:endParaRPr>
          </a:p>
        </p:txBody>
      </p:sp>
      <p:sp>
        <p:nvSpPr>
          <p:cNvPr id="23554" name="Текст 3"/>
          <p:cNvSpPr>
            <a:spLocks noGrp="1"/>
          </p:cNvSpPr>
          <p:nvPr>
            <p:ph type="body" sz="half" idx="2"/>
          </p:nvPr>
        </p:nvSpPr>
        <p:spPr>
          <a:xfrm>
            <a:off x="1293813" y="3030538"/>
            <a:ext cx="3859212" cy="2921000"/>
          </a:xfrm>
        </p:spPr>
        <p:txBody>
          <a:bodyPr/>
          <a:lstStyle/>
          <a:p>
            <a:pPr eaLnBrk="1" hangingPunct="1"/>
            <a:r>
              <a:rPr lang="en-US" sz="2400" smtClean="0"/>
              <a:t>The cardigan is slightly longer at the legs that makes the breed more widely applicable in the work. A broad-shouldered, with a head of noble shape, and a straight, strong back.</a:t>
            </a:r>
            <a:endParaRPr lang="ru-RU" sz="2400" smtClean="0"/>
          </a:p>
        </p:txBody>
      </p:sp>
      <p:pic>
        <p:nvPicPr>
          <p:cNvPr id="7" name="Объект 6"/>
          <p:cNvPicPr>
            <a:picLocks noGrp="1" noChangeAspect="1"/>
          </p:cNvPicPr>
          <p:nvPr>
            <p:ph idx="1"/>
          </p:nvPr>
        </p:nvPicPr>
        <p:blipFill>
          <a:blip r:embed="rId2">
            <a:extLst>
              <a:ext uri="{28A0092B-C50C-407E-A947-70E740481C1C}"/>
            </a:extLst>
          </a:blip>
          <a:stretch>
            <a:fillRect/>
          </a:stretch>
        </p:blipFill>
        <p:spPr>
          <a:xfrm>
            <a:off x="5728607" y="1388534"/>
            <a:ext cx="4762500" cy="3889829"/>
          </a:xfrm>
          <a:ln w="228600" cap="sq" cmpd="thickThin">
            <a:solidFill>
              <a:srgbClr val="000000"/>
            </a:solidFill>
          </a:ln>
          <a:effectLst>
            <a:innerShdw blurRad="76200">
              <a:srgbClr val="000000"/>
            </a:innerShdw>
          </a:effectLst>
        </p:spPr>
      </p:pic>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a:xfrm>
            <a:off x="1293813" y="812800"/>
            <a:ext cx="3717925" cy="2511425"/>
          </a:xfrm>
        </p:spPr>
        <p:txBody>
          <a:bodyPr/>
          <a:lstStyle/>
          <a:p>
            <a:pPr eaLnBrk="1" hangingPunct="1"/>
            <a:r>
              <a:rPr lang="en-US" sz="4800" smtClean="0">
                <a:ln>
                  <a:noFill/>
                </a:ln>
              </a:rPr>
              <a:t>Corgi Pembroke </a:t>
            </a:r>
            <a:br>
              <a:rPr lang="en-US" sz="4800" smtClean="0">
                <a:ln>
                  <a:noFill/>
                </a:ln>
              </a:rPr>
            </a:br>
            <a:endParaRPr lang="ru-RU" sz="4800" smtClean="0">
              <a:ln>
                <a:noFill/>
              </a:ln>
            </a:endParaRPr>
          </a:p>
        </p:txBody>
      </p:sp>
      <p:sp>
        <p:nvSpPr>
          <p:cNvPr id="24578" name="Текст 3"/>
          <p:cNvSpPr>
            <a:spLocks noGrp="1"/>
          </p:cNvSpPr>
          <p:nvPr>
            <p:ph type="body" sz="half" idx="2"/>
          </p:nvPr>
        </p:nvSpPr>
        <p:spPr>
          <a:xfrm>
            <a:off x="1293813" y="2760663"/>
            <a:ext cx="4178300" cy="3146425"/>
          </a:xfrm>
        </p:spPr>
        <p:txBody>
          <a:bodyPr/>
          <a:lstStyle/>
          <a:p>
            <a:pPr eaLnBrk="1" hangingPunct="1"/>
            <a:r>
              <a:rPr lang="en-US" sz="2800" smtClean="0"/>
              <a:t>In Pembroke bright, Golden color fur, white markings on the muzzle, chest and paws. Because of the contrast of the stroke of the jaws, you can hear the opinion that the Pembroke smile.</a:t>
            </a:r>
            <a:endParaRPr lang="ru-RU" sz="2800" smtClean="0"/>
          </a:p>
        </p:txBody>
      </p:sp>
      <p:pic>
        <p:nvPicPr>
          <p:cNvPr id="7" name="Объект 6"/>
          <p:cNvPicPr>
            <a:picLocks noGrp="1" noChangeAspect="1"/>
          </p:cNvPicPr>
          <p:nvPr>
            <p:ph idx="1"/>
          </p:nvPr>
        </p:nvPicPr>
        <p:blipFill>
          <a:blip r:embed="rId2">
            <a:extLst>
              <a:ext uri="{28A0092B-C50C-407E-A947-70E740481C1C}"/>
            </a:extLst>
          </a:blip>
          <a:stretch>
            <a:fillRect/>
          </a:stretch>
        </p:blipFill>
        <p:spPr>
          <a:xfrm>
            <a:off x="5754337" y="1961407"/>
            <a:ext cx="4762500" cy="3352800"/>
          </a:xfrm>
          <a:ln w="228600" cap="sq" cmpd="thickThin">
            <a:solidFill>
              <a:srgbClr val="000000"/>
            </a:solidFill>
          </a:ln>
          <a:effectLst>
            <a:innerShdw blurRad="76200">
              <a:srgbClr val="000000"/>
            </a:innerShdw>
          </a:effectLst>
        </p:spPr>
      </p:pic>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17625" y="1287463"/>
            <a:ext cx="9928225" cy="4313237"/>
          </a:xfrm>
        </p:spPr>
        <p:txBody>
          <a:bodyPr rtlCol="0">
            <a:normAutofit/>
          </a:bodyPr>
          <a:lstStyle/>
          <a:p>
            <a:pPr algn="l" eaLnBrk="1" fontAlgn="auto" hangingPunct="1">
              <a:spcAft>
                <a:spcPts val="0"/>
              </a:spcAft>
              <a:defRPr/>
            </a:pPr>
            <a:r>
              <a:rPr lang="en-US" dirty="0">
                <a:solidFill>
                  <a:schemeClr val="accent5">
                    <a:lumMod val="50000"/>
                  </a:schemeClr>
                </a:solidFill>
                <a:hlinkClick r:id="rId2"/>
              </a:rPr>
              <a:t>https://</a:t>
            </a:r>
            <a:r>
              <a:rPr lang="en-US" dirty="0" smtClean="0">
                <a:solidFill>
                  <a:schemeClr val="accent5">
                    <a:lumMod val="50000"/>
                  </a:schemeClr>
                </a:solidFill>
                <a:hlinkClick r:id="rId2"/>
              </a:rPr>
              <a:t>en.wikipedia.org/wiki </a:t>
            </a:r>
            <a:r>
              <a:rPr lang="ru-RU" dirty="0" err="1" smtClean="0">
                <a:solidFill>
                  <a:schemeClr val="accent5">
                    <a:lumMod val="50000"/>
                  </a:schemeClr>
                </a:solidFill>
                <a:hlinkClick r:id="rId2"/>
              </a:rPr>
              <a:t>Вельш</a:t>
            </a:r>
            <a:r>
              <a:rPr lang="ru-RU" dirty="0" smtClean="0">
                <a:solidFill>
                  <a:schemeClr val="accent5">
                    <a:lumMod val="50000"/>
                  </a:schemeClr>
                </a:solidFill>
                <a:hlinkClick r:id="rId2"/>
              </a:rPr>
              <a:t>-корги</a:t>
            </a:r>
            <a:r>
              <a:rPr lang="en-US" dirty="0" smtClean="0">
                <a:solidFill>
                  <a:schemeClr val="accent5">
                    <a:lumMod val="50000"/>
                  </a:schemeClr>
                </a:solidFill>
              </a:rPr>
              <a:t>.</a:t>
            </a:r>
            <a:r>
              <a:rPr lang="en-US" dirty="0">
                <a:solidFill>
                  <a:schemeClr val="accent5">
                    <a:lumMod val="50000"/>
                  </a:schemeClr>
                </a:solidFill>
              </a:rPr>
              <a:t/>
            </a:r>
            <a:br>
              <a:rPr lang="en-US" dirty="0">
                <a:solidFill>
                  <a:schemeClr val="accent5">
                    <a:lumMod val="50000"/>
                  </a:schemeClr>
                </a:solidFill>
              </a:rPr>
            </a:br>
            <a:r>
              <a:rPr lang="en-US" dirty="0">
                <a:solidFill>
                  <a:schemeClr val="accent5">
                    <a:lumMod val="50000"/>
                  </a:schemeClr>
                </a:solidFill>
                <a:hlinkClick r:id="rId3"/>
              </a:rPr>
              <a:t>https://</a:t>
            </a:r>
            <a:r>
              <a:rPr lang="en-US" dirty="0" smtClean="0">
                <a:solidFill>
                  <a:schemeClr val="accent5">
                    <a:lumMod val="50000"/>
                  </a:schemeClr>
                </a:solidFill>
                <a:hlinkClick r:id="rId3"/>
              </a:rPr>
              <a:t>yandex.ru/images/search?text=</a:t>
            </a:r>
            <a:r>
              <a:rPr lang="ru-RU" dirty="0" smtClean="0">
                <a:solidFill>
                  <a:schemeClr val="accent5">
                    <a:lumMod val="50000"/>
                  </a:schemeClr>
                </a:solidFill>
                <a:hlinkClick r:id="rId3"/>
              </a:rPr>
              <a:t>%20гифки%20рисунки</a:t>
            </a:r>
            <a:r>
              <a:rPr lang="en-US" dirty="0" smtClean="0">
                <a:solidFill>
                  <a:schemeClr val="accent5">
                    <a:lumMod val="50000"/>
                  </a:schemeClr>
                </a:solidFill>
              </a:rPr>
              <a:t>.</a:t>
            </a:r>
            <a:r>
              <a:rPr lang="en-US" dirty="0">
                <a:solidFill>
                  <a:schemeClr val="accent5">
                    <a:lumMod val="50000"/>
                  </a:schemeClr>
                </a:solidFill>
              </a:rPr>
              <a:t/>
            </a:r>
            <a:br>
              <a:rPr lang="en-US" dirty="0">
                <a:solidFill>
                  <a:schemeClr val="accent5">
                    <a:lumMod val="50000"/>
                  </a:schemeClr>
                </a:solidFill>
              </a:rPr>
            </a:br>
            <a:r>
              <a:rPr lang="en-US" dirty="0">
                <a:solidFill>
                  <a:schemeClr val="accent5">
                    <a:lumMod val="50000"/>
                  </a:schemeClr>
                </a:solidFill>
              </a:rPr>
              <a:t>https://yandex.ru/images/search?textt=</a:t>
            </a:r>
            <a:r>
              <a:rPr lang="ru-RU" dirty="0" smtClean="0">
                <a:solidFill>
                  <a:schemeClr val="accent5">
                    <a:lumMod val="50000"/>
                  </a:schemeClr>
                </a:solidFill>
              </a:rPr>
              <a:t>корги%20гифки</a:t>
            </a:r>
            <a:r>
              <a:rPr lang="en-US" dirty="0" smtClean="0">
                <a:solidFill>
                  <a:schemeClr val="accent5">
                    <a:lumMod val="50000"/>
                  </a:schemeClr>
                </a:solidFill>
              </a:rPr>
              <a:t>.</a:t>
            </a:r>
            <a:endParaRPr lang="ru-RU" dirty="0">
              <a:solidFill>
                <a:schemeClr val="accent5">
                  <a:lumMod val="50000"/>
                </a:schemeClr>
              </a:solidFill>
            </a:endParaRPr>
          </a:p>
        </p:txBody>
      </p:sp>
      <p:sp>
        <p:nvSpPr>
          <p:cNvPr id="3" name="Блок-схема: узел 2"/>
          <p:cNvSpPr/>
          <p:nvPr/>
        </p:nvSpPr>
        <p:spPr>
          <a:xfrm>
            <a:off x="1211263" y="1733550"/>
            <a:ext cx="106362" cy="106363"/>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 name="Блок-схема: узел 3"/>
          <p:cNvSpPr/>
          <p:nvPr/>
        </p:nvSpPr>
        <p:spPr>
          <a:xfrm>
            <a:off x="1211263" y="3111500"/>
            <a:ext cx="106362" cy="9525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6" name="Блок-схема: узел 5"/>
          <p:cNvSpPr/>
          <p:nvPr/>
        </p:nvSpPr>
        <p:spPr>
          <a:xfrm flipH="1" flipV="1">
            <a:off x="1211263" y="4470400"/>
            <a:ext cx="106362" cy="10795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605" name="TextBox 6"/>
          <p:cNvSpPr txBox="1">
            <a:spLocks noChangeArrowheads="1"/>
          </p:cNvSpPr>
          <p:nvPr/>
        </p:nvSpPr>
        <p:spPr bwMode="auto">
          <a:xfrm>
            <a:off x="1739900" y="795338"/>
            <a:ext cx="8128000" cy="831850"/>
          </a:xfrm>
          <a:prstGeom prst="rect">
            <a:avLst/>
          </a:prstGeom>
          <a:noFill/>
          <a:ln w="9525">
            <a:noFill/>
            <a:miter lim="800000"/>
            <a:headEnd/>
            <a:tailEnd/>
          </a:ln>
        </p:spPr>
        <p:txBody>
          <a:bodyPr>
            <a:spAutoFit/>
          </a:bodyPr>
          <a:lstStyle/>
          <a:p>
            <a:pPr algn="ctr"/>
            <a:r>
              <a:rPr lang="en-US" sz="4800">
                <a:latin typeface="Garamond" pitchFamily="18" charset="0"/>
              </a:rPr>
              <a:t>The sources of information</a:t>
            </a:r>
            <a:endParaRPr lang="ru-RU" sz="4800">
              <a:latin typeface="Garamond"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Вертикальный свиток 1"/>
          <p:cNvSpPr/>
          <p:nvPr/>
        </p:nvSpPr>
        <p:spPr>
          <a:xfrm>
            <a:off x="2822575" y="635000"/>
            <a:ext cx="6981825" cy="5457825"/>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7200" dirty="0">
                <a:ln w="0"/>
                <a:solidFill>
                  <a:schemeClr val="tx1"/>
                </a:solidFill>
                <a:effectLst>
                  <a:outerShdw blurRad="38100" dist="19050" dir="2700000" algn="tl" rotWithShape="0">
                    <a:schemeClr val="dk1">
                      <a:alpha val="40000"/>
                    </a:schemeClr>
                  </a:outerShdw>
                </a:effectLst>
              </a:rPr>
              <a:t>Thank you for your attention</a:t>
            </a:r>
            <a:r>
              <a:rPr lang="ru-RU" sz="7200" dirty="0">
                <a:ln w="0"/>
                <a:solidFill>
                  <a:schemeClr val="tx1"/>
                </a:solidFill>
                <a:effectLst>
                  <a:outerShdw blurRad="38100" dist="19050" dir="2700000" algn="tl" rotWithShape="0">
                    <a:schemeClr val="dk1">
                      <a:alpha val="40000"/>
                    </a:schemeClr>
                  </a:outerShdw>
                </a:effectLst>
              </a:rPr>
              <a:t>!!!</a:t>
            </a:r>
            <a:r>
              <a:rPr lang="en-US" sz="7200" dirty="0">
                <a:ln w="0"/>
                <a:solidFill>
                  <a:schemeClr val="tx1"/>
                </a:solidFill>
                <a:effectLst>
                  <a:outerShdw blurRad="38100" dist="19050" dir="2700000" algn="tl" rotWithShape="0">
                    <a:schemeClr val="dk1">
                      <a:alpha val="40000"/>
                    </a:schemeClr>
                  </a:outerShdw>
                </a:effectLst>
              </a:rPr>
              <a:t> </a:t>
            </a:r>
            <a:endParaRPr lang="ru-RU" sz="7200" dirty="0">
              <a:ln w="0"/>
              <a:solidFill>
                <a:schemeClr val="tx1"/>
              </a:solidFill>
              <a:effectLst>
                <a:outerShdw blurRad="38100" dist="19050" dir="2700000" algn="tl" rotWithShape="0">
                  <a:schemeClr val="dk1">
                    <a:alpha val="40000"/>
                  </a:schemeClr>
                </a:outerShdw>
              </a:effectLst>
            </a:endParaRPr>
          </a:p>
        </p:txBody>
      </p:sp>
    </p:spTree>
  </p:cSld>
  <p:clrMapOvr>
    <a:masterClrMapping/>
  </p:clrMapOvr>
  <p:transition spd="slow">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AB946B"/>
      </a:accent1>
      <a:accent2>
        <a:srgbClr val="C04F32"/>
      </a:accent2>
      <a:accent3>
        <a:srgbClr val="DD8C3C"/>
      </a:accent3>
      <a:accent4>
        <a:srgbClr val="8E684C"/>
      </a:accent4>
      <a:accent5>
        <a:srgbClr val="CBAF62"/>
      </a:accent5>
      <a:accent6>
        <a:srgbClr val="803348"/>
      </a:accent6>
      <a:hlink>
        <a:srgbClr val="86724D"/>
      </a:hlink>
      <a:folHlink>
        <a:srgbClr val="B99E84"/>
      </a:folHlink>
    </a:clrScheme>
    <a:fontScheme name="Натуральные материалы">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 xmlns:thm15="http://schemas.microsoft.com/office/thememl/2012/main" name="Organic" id="{28CDC826-8792-45C0-861B-85EB3ADEDA33}" vid="{A2BEDC8B-F191-493B-BA33-0F4F800A89D3}"/>
    </a:ext>
  </a:extLst>
</a:theme>
</file>

<file path=docProps/app.xml><?xml version="1.0" encoding="utf-8"?>
<Properties xmlns="http://schemas.openxmlformats.org/officeDocument/2006/extended-properties" xmlns:vt="http://schemas.openxmlformats.org/officeDocument/2006/docPropsVTypes">
  <Template>Organic</Template>
  <TotalTime>166</TotalTime>
  <Words>115</Words>
  <Application>Microsoft Office PowerPoint</Application>
  <PresentationFormat>Произвольный</PresentationFormat>
  <Paragraphs>12</Paragraphs>
  <Slides>7</Slides>
  <Notes>0</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13</vt:i4>
      </vt:variant>
      <vt:variant>
        <vt:lpstr>Заголовки слайдов</vt:lpstr>
      </vt:variant>
      <vt:variant>
        <vt:i4>7</vt:i4>
      </vt:variant>
    </vt:vector>
  </HeadingPairs>
  <TitlesOfParts>
    <vt:vector size="23" baseType="lpstr">
      <vt:lpstr>Arial</vt:lpstr>
      <vt:lpstr>Garamond</vt:lpstr>
      <vt:lpstr>Calibri</vt:lpstr>
      <vt:lpstr>Натуральные материалы</vt:lpstr>
      <vt:lpstr>Натуральные материалы</vt:lpstr>
      <vt:lpstr>Натуральные материалы</vt:lpstr>
      <vt:lpstr>Натуральные материалы</vt:lpstr>
      <vt:lpstr>Натуральные материалы</vt:lpstr>
      <vt:lpstr>Натуральные материалы</vt:lpstr>
      <vt:lpstr>Натуральные материалы</vt:lpstr>
      <vt:lpstr>Натуральные материалы</vt:lpstr>
      <vt:lpstr>Натуральные материалы</vt:lpstr>
      <vt:lpstr>Натуральные материалы</vt:lpstr>
      <vt:lpstr>Натуральные материалы</vt:lpstr>
      <vt:lpstr>Натуральные материалы</vt:lpstr>
      <vt:lpstr>Натуральные материалы</vt:lpstr>
      <vt:lpstr>Welsh Corgi</vt:lpstr>
      <vt:lpstr> Corgi Pembroke</vt:lpstr>
      <vt:lpstr>Слайд 3</vt:lpstr>
      <vt:lpstr>Corgi Cardigan </vt:lpstr>
      <vt:lpstr>Corgi Pembroke  </vt:lpstr>
      <vt:lpstr>https://en.wikipedia.org/wiki Вельш-корги. https://yandex.ru/images/search?text=%20гифки%20рисунки. https://yandex.ru/images/search?textt=корги%20гифки.</vt:lpstr>
      <vt:lpstr>Слайд 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Corgi</dc:title>
  <dc:creator>Max</dc:creator>
  <cp:lastModifiedBy>Customer</cp:lastModifiedBy>
  <cp:revision>18</cp:revision>
  <dcterms:created xsi:type="dcterms:W3CDTF">2017-03-11T11:45:38Z</dcterms:created>
  <dcterms:modified xsi:type="dcterms:W3CDTF">2017-09-27T17:32:25Z</dcterms:modified>
</cp:coreProperties>
</file>