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8" d="100"/>
          <a:sy n="68" d="100"/>
        </p:scale>
        <p:origin x="81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CB0005-0C2F-45CB-BB29-97C0107E8A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516835"/>
            <a:ext cx="10966174" cy="3193774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РОДИТЕЛИ!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D380115-49EC-4759-BB24-E3F9BD3F9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699" y="4970628"/>
            <a:ext cx="6515101" cy="1341272"/>
          </a:xfrm>
        </p:spPr>
        <p:txBody>
          <a:bodyPr>
            <a:normAutofit/>
          </a:bodyPr>
          <a:lstStyle/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готовым к школе! А что это значит?</a:t>
            </a:r>
          </a:p>
        </p:txBody>
      </p:sp>
      <p:pic>
        <p:nvPicPr>
          <p:cNvPr id="1028" name="Picture 4" descr="https://jquery-css.de/items/10/07/98/19/81/livepreview.jpg">
            <a:extLst>
              <a:ext uri="{FF2B5EF4-FFF2-40B4-BE49-F238E27FC236}">
                <a16:creationId xmlns:a16="http://schemas.microsoft.com/office/drawing/2014/main" id="{31244F23-0BDB-493F-A017-F5BA62C3B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716977"/>
            <a:ext cx="1414463" cy="214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906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93157D-E085-4BBA-A077-150CFEF7C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готовым к Школе-Значит быть Готовым Всему научиться!</a:t>
            </a:r>
          </a:p>
        </p:txBody>
      </p:sp>
      <p:pic>
        <p:nvPicPr>
          <p:cNvPr id="2052" name="Picture 4" descr="http://24kovrov.ru/images/novosti/2017/3/3331-4.jpg">
            <a:extLst>
              <a:ext uri="{FF2B5EF4-FFF2-40B4-BE49-F238E27FC236}">
                <a16:creationId xmlns:a16="http://schemas.microsoft.com/office/drawing/2014/main" id="{4B634695-2E31-4122-85A0-448C0855D36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28" y="3903199"/>
            <a:ext cx="3019990" cy="226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kp.ru/share/i/4/473450/wr-720.sh-18.jpg">
            <a:extLst>
              <a:ext uri="{FF2B5EF4-FFF2-40B4-BE49-F238E27FC236}">
                <a16:creationId xmlns:a16="http://schemas.microsoft.com/office/drawing/2014/main" id="{22041ED5-2B1A-477F-BA54-384D79EDF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620" y="2650342"/>
            <a:ext cx="3180471" cy="238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t03.kakprosto.ru/tumb/680/images/article/2011/2/9/1_525518d348046525518d34808e.jpg">
            <a:extLst>
              <a:ext uri="{FF2B5EF4-FFF2-40B4-BE49-F238E27FC236}">
                <a16:creationId xmlns:a16="http://schemas.microsoft.com/office/drawing/2014/main" id="{DDF99362-4EA9-408F-83A1-9A3FD9D09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594" y="1923225"/>
            <a:ext cx="3132406" cy="254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203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188893-2F13-43AA-8F14-CF0E28870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Готовности Ребенка к школе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B94C6A-EC7E-4B02-A3BF-58BD2D203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4406000" cy="3777175"/>
          </a:xfrm>
        </p:spPr>
        <p:txBody>
          <a:bodyPr/>
          <a:lstStyle/>
          <a:p>
            <a:r>
              <a:rPr lang="ru-RU" dirty="0"/>
              <a:t>- Физическая</a:t>
            </a:r>
            <a:r>
              <a:rPr lang="en-US" dirty="0"/>
              <a:t>;</a:t>
            </a:r>
            <a:endParaRPr lang="ru-RU" dirty="0"/>
          </a:p>
          <a:p>
            <a:endParaRPr lang="ru-RU" dirty="0"/>
          </a:p>
          <a:p>
            <a:r>
              <a:rPr lang="ru-RU" dirty="0"/>
              <a:t>- Интеллектуальная</a:t>
            </a:r>
            <a:r>
              <a:rPr lang="en-US" dirty="0"/>
              <a:t>;</a:t>
            </a:r>
            <a:endParaRPr lang="ru-RU" dirty="0"/>
          </a:p>
          <a:p>
            <a:endParaRPr lang="ru-RU" dirty="0"/>
          </a:p>
          <a:p>
            <a:r>
              <a:rPr lang="ru-RU" dirty="0"/>
              <a:t>- Социальная</a:t>
            </a:r>
            <a:r>
              <a:rPr lang="en-US" dirty="0"/>
              <a:t>;</a:t>
            </a:r>
            <a:endParaRPr lang="ru-RU" dirty="0"/>
          </a:p>
          <a:p>
            <a:endParaRPr lang="ru-RU" dirty="0"/>
          </a:p>
          <a:p>
            <a:r>
              <a:rPr lang="ru-RU" dirty="0"/>
              <a:t>- Мотивационная</a:t>
            </a:r>
            <a:r>
              <a:rPr lang="en-US" dirty="0"/>
              <a:t>. </a:t>
            </a:r>
            <a:endParaRPr lang="ru-RU" dirty="0"/>
          </a:p>
        </p:txBody>
      </p:sp>
      <p:pic>
        <p:nvPicPr>
          <p:cNvPr id="3076" name="Picture 4" descr="https://im0-tub-ru.yandex.net/i?id=9d3dde4a68ec5650ef96b703900b39e7-l&amp;n=13">
            <a:extLst>
              <a:ext uri="{FF2B5EF4-FFF2-40B4-BE49-F238E27FC236}">
                <a16:creationId xmlns:a16="http://schemas.microsoft.com/office/drawing/2014/main" id="{5246812D-2AB5-4713-909F-A7B3AD923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946" y="2617470"/>
            <a:ext cx="4588412" cy="406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627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s124.omsk.obr55.ru/files/2014/10/04524052.jpg">
            <a:extLst>
              <a:ext uri="{FF2B5EF4-FFF2-40B4-BE49-F238E27FC236}">
                <a16:creationId xmlns:a16="http://schemas.microsoft.com/office/drawing/2014/main" id="{C186954F-95F7-4F99-A1C9-4DDA3300E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164" y="1121898"/>
            <a:ext cx="6096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19721C-9C69-4B17-94FD-AD1E28066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Родителям Ребенка 6-7 лет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043886-79E3-4BAA-9179-3F96B16C2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7149201" cy="3720905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Следует обращать внимание</a:t>
            </a:r>
            <a:r>
              <a:rPr lang="en-US" b="1" dirty="0"/>
              <a:t>:</a:t>
            </a:r>
            <a:endParaRPr lang="ru-RU" b="1" dirty="0"/>
          </a:p>
          <a:p>
            <a:r>
              <a:rPr lang="en-US" b="1" dirty="0"/>
              <a:t>-</a:t>
            </a:r>
            <a:r>
              <a:rPr lang="ru-RU" b="1" dirty="0"/>
              <a:t>на развитие ребенка («да успеет научиться</a:t>
            </a:r>
            <a:r>
              <a:rPr lang="en-US" b="1" dirty="0"/>
              <a:t>,</a:t>
            </a:r>
            <a:r>
              <a:rPr lang="ru-RU" b="1" dirty="0"/>
              <a:t> для этого есть школа!»)</a:t>
            </a:r>
          </a:p>
          <a:p>
            <a:endParaRPr lang="en-US" b="1" dirty="0"/>
          </a:p>
          <a:p>
            <a:r>
              <a:rPr lang="en-US" b="1" dirty="0"/>
              <a:t>- </a:t>
            </a:r>
            <a:r>
              <a:rPr lang="ru-RU" b="1" dirty="0"/>
              <a:t>на наличие и отсутствие желания учиться («втянется</a:t>
            </a:r>
            <a:r>
              <a:rPr lang="en-US" b="1" dirty="0"/>
              <a:t>,</a:t>
            </a:r>
            <a:r>
              <a:rPr lang="ru-RU" b="1" dirty="0"/>
              <a:t> повзрослеет</a:t>
            </a:r>
            <a:r>
              <a:rPr lang="en-US" b="1" dirty="0"/>
              <a:t>,</a:t>
            </a:r>
            <a:r>
              <a:rPr lang="ru-RU" b="1" dirty="0"/>
              <a:t> глядишь пройдет!»)</a:t>
            </a:r>
          </a:p>
          <a:p>
            <a:endParaRPr lang="ru-RU" b="1" dirty="0"/>
          </a:p>
          <a:p>
            <a:r>
              <a:rPr lang="ru-RU" b="1" dirty="0"/>
              <a:t>Обучать управлять своими эмоциями</a:t>
            </a:r>
            <a:r>
              <a:rPr lang="en-US" b="1" dirty="0"/>
              <a:t>, </a:t>
            </a:r>
            <a:r>
              <a:rPr lang="ru-RU" b="1" dirty="0"/>
              <a:t>поступками и подчиняться требованиям с первого раза</a:t>
            </a:r>
            <a:r>
              <a:rPr lang="en-US" b="1" dirty="0"/>
              <a:t>.</a:t>
            </a:r>
          </a:p>
          <a:p>
            <a:endParaRPr lang="en-US" b="1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146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gs-schools.com/wp-content/uploads/2017/02/bb.jpg">
            <a:extLst>
              <a:ext uri="{FF2B5EF4-FFF2-40B4-BE49-F238E27FC236}">
                <a16:creationId xmlns:a16="http://schemas.microsoft.com/office/drawing/2014/main" id="{B095F44B-3609-4359-910E-4F90AA08B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2285999"/>
            <a:ext cx="47625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1F45CD-D761-45AD-B197-70EE58B1A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Что необходимо знать</a:t>
            </a:r>
            <a:r>
              <a:rPr lang="en-US" sz="40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Будущему Первокласснику</a:t>
            </a:r>
            <a:r>
              <a:rPr lang="en-US" sz="4000" b="1" dirty="0">
                <a:solidFill>
                  <a:schemeClr val="accent4">
                    <a:lumMod val="75000"/>
                  </a:schemeClr>
                </a:solidFill>
              </a:rPr>
              <a:t>: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3DAC40-B55D-44FF-99EB-639BD8919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5999"/>
            <a:ext cx="8190210" cy="425547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1. </a:t>
            </a:r>
            <a:r>
              <a:rPr lang="ru-RU" dirty="0"/>
              <a:t>Свое имя</a:t>
            </a:r>
            <a:r>
              <a:rPr lang="en-US" dirty="0"/>
              <a:t>,</a:t>
            </a:r>
            <a:r>
              <a:rPr lang="ru-RU" dirty="0"/>
              <a:t> фамилию и отчество</a:t>
            </a:r>
            <a:r>
              <a:rPr lang="en-US" dirty="0"/>
              <a:t>.</a:t>
            </a:r>
          </a:p>
          <a:p>
            <a:r>
              <a:rPr lang="en-US" dirty="0"/>
              <a:t>2. </a:t>
            </a:r>
            <a:r>
              <a:rPr lang="ru-RU" dirty="0"/>
              <a:t>Возраст и ДАТУ РОЖДЕНИЯ</a:t>
            </a:r>
            <a:r>
              <a:rPr lang="en-US" dirty="0"/>
              <a:t>.</a:t>
            </a:r>
          </a:p>
          <a:p>
            <a:r>
              <a:rPr lang="en-US" dirty="0"/>
              <a:t>3. </a:t>
            </a:r>
            <a:r>
              <a:rPr lang="ru-RU" dirty="0"/>
              <a:t>Свой домашний адрес</a:t>
            </a:r>
            <a:r>
              <a:rPr lang="en-US" dirty="0"/>
              <a:t>.</a:t>
            </a:r>
          </a:p>
          <a:p>
            <a:r>
              <a:rPr lang="en-US" dirty="0"/>
              <a:t>4. </a:t>
            </a:r>
            <a:r>
              <a:rPr lang="ru-RU" dirty="0"/>
              <a:t>Свой город и его основные достопримечательности</a:t>
            </a:r>
            <a:r>
              <a:rPr lang="en-US" dirty="0"/>
              <a:t>.</a:t>
            </a:r>
          </a:p>
          <a:p>
            <a:r>
              <a:rPr lang="en-US" dirty="0"/>
              <a:t>5. </a:t>
            </a:r>
            <a:r>
              <a:rPr lang="ru-RU" dirty="0"/>
              <a:t>Фамилию</a:t>
            </a:r>
            <a:r>
              <a:rPr lang="en-US" dirty="0"/>
              <a:t>,</a:t>
            </a:r>
            <a:r>
              <a:rPr lang="ru-RU" dirty="0"/>
              <a:t>имя и отчество родителей</a:t>
            </a:r>
            <a:r>
              <a:rPr lang="en-US" dirty="0"/>
              <a:t>,</a:t>
            </a:r>
            <a:r>
              <a:rPr lang="ru-RU" dirty="0"/>
              <a:t> их профессии</a:t>
            </a:r>
            <a:r>
              <a:rPr lang="en-US" dirty="0"/>
              <a:t>.</a:t>
            </a:r>
          </a:p>
          <a:p>
            <a:r>
              <a:rPr lang="en-US" dirty="0"/>
              <a:t>6. </a:t>
            </a:r>
            <a:r>
              <a:rPr lang="ru-RU" dirty="0"/>
              <a:t>Страну</a:t>
            </a:r>
            <a:r>
              <a:rPr lang="en-US" dirty="0"/>
              <a:t>,</a:t>
            </a:r>
            <a:r>
              <a:rPr lang="ru-RU" dirty="0"/>
              <a:t> в которой живет</a:t>
            </a:r>
            <a:r>
              <a:rPr lang="en-US" dirty="0"/>
              <a:t>,</a:t>
            </a:r>
            <a:r>
              <a:rPr lang="ru-RU" dirty="0"/>
              <a:t>район</a:t>
            </a:r>
            <a:r>
              <a:rPr lang="en-US" dirty="0"/>
              <a:t>.</a:t>
            </a:r>
          </a:p>
          <a:p>
            <a:r>
              <a:rPr lang="en-US" dirty="0"/>
              <a:t>7. </a:t>
            </a:r>
            <a:r>
              <a:rPr lang="ru-RU" dirty="0"/>
              <a:t>Времена года</a:t>
            </a:r>
            <a:r>
              <a:rPr lang="en-US" dirty="0"/>
              <a:t>.</a:t>
            </a:r>
          </a:p>
          <a:p>
            <a:r>
              <a:rPr lang="en-US" dirty="0"/>
              <a:t>8. </a:t>
            </a:r>
            <a:r>
              <a:rPr lang="ru-RU" dirty="0"/>
              <a:t>Домашних и диких  животных и их детенышей</a:t>
            </a:r>
            <a:r>
              <a:rPr lang="en-US" dirty="0"/>
              <a:t>,</a:t>
            </a:r>
            <a:r>
              <a:rPr lang="ru-RU" dirty="0"/>
              <a:t> животных Севера и жарких стран</a:t>
            </a:r>
            <a:r>
              <a:rPr lang="en-US" dirty="0"/>
              <a:t>,</a:t>
            </a:r>
            <a:r>
              <a:rPr lang="ru-RU" dirty="0"/>
              <a:t> их повадки</a:t>
            </a:r>
            <a:r>
              <a:rPr lang="en-US" dirty="0"/>
              <a:t>.</a:t>
            </a:r>
          </a:p>
          <a:p>
            <a:r>
              <a:rPr lang="en-US" dirty="0"/>
              <a:t>9. </a:t>
            </a:r>
            <a:r>
              <a:rPr lang="ru-RU" dirty="0"/>
              <a:t>Транспорт</a:t>
            </a:r>
            <a:r>
              <a:rPr lang="en-US" dirty="0"/>
              <a:t>,</a:t>
            </a:r>
            <a:r>
              <a:rPr lang="ru-RU" dirty="0"/>
              <a:t>их виды и предназначения</a:t>
            </a:r>
            <a:r>
              <a:rPr lang="en-US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436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D4901-9797-4B16-B4D0-0D4AA33F8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НЕОБХОДИМО УМЕТЬ </a:t>
            </a:r>
            <a:r>
              <a:rPr lang="en-US" b="1" u="sng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b="1" u="sng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37CAB7-565C-4450-8927-C0B495452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744394"/>
            <a:ext cx="7050727" cy="422030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-</a:t>
            </a:r>
            <a:r>
              <a:rPr lang="ru-RU" dirty="0"/>
              <a:t>Знать и уметь пересказать русские народные сказки</a:t>
            </a:r>
            <a:r>
              <a:rPr lang="en-US" dirty="0"/>
              <a:t>;</a:t>
            </a:r>
          </a:p>
          <a:p>
            <a:r>
              <a:rPr lang="en-US" dirty="0"/>
              <a:t>-</a:t>
            </a:r>
            <a:r>
              <a:rPr lang="ru-RU" dirty="0"/>
              <a:t>Различать и правильно называть геометрические фигуры</a:t>
            </a:r>
            <a:r>
              <a:rPr lang="en-US" dirty="0"/>
              <a:t>;</a:t>
            </a:r>
          </a:p>
          <a:p>
            <a:r>
              <a:rPr lang="en-US" dirty="0"/>
              <a:t>-</a:t>
            </a:r>
            <a:r>
              <a:rPr lang="ru-RU" dirty="0"/>
              <a:t>Свободно ориентироваться на листе бумаги</a:t>
            </a:r>
            <a:r>
              <a:rPr lang="en-US" dirty="0"/>
              <a:t>;</a:t>
            </a:r>
          </a:p>
          <a:p>
            <a:r>
              <a:rPr lang="en-US" dirty="0"/>
              <a:t>-</a:t>
            </a:r>
            <a:r>
              <a:rPr lang="ru-RU" dirty="0"/>
              <a:t>Уметь полно и последовательно пересказать рассказ (</a:t>
            </a:r>
            <a:r>
              <a:rPr lang="ru-RU" dirty="0" err="1"/>
              <a:t>прослушенный</a:t>
            </a:r>
            <a:r>
              <a:rPr lang="en-US" dirty="0"/>
              <a:t>,</a:t>
            </a:r>
            <a:r>
              <a:rPr lang="ru-RU" dirty="0"/>
              <a:t> прочитанный</a:t>
            </a:r>
            <a:r>
              <a:rPr lang="en-US" dirty="0"/>
              <a:t>,</a:t>
            </a:r>
            <a:r>
              <a:rPr lang="ru-RU" dirty="0"/>
              <a:t> по картинкам)</a:t>
            </a:r>
            <a:r>
              <a:rPr lang="en-US" dirty="0"/>
              <a:t>;</a:t>
            </a:r>
            <a:endParaRPr lang="ru-RU" dirty="0"/>
          </a:p>
          <a:p>
            <a:r>
              <a:rPr lang="ru-RU" dirty="0"/>
              <a:t>-Запомнить и назвать 6-10 картинок</a:t>
            </a:r>
            <a:r>
              <a:rPr lang="en-US" dirty="0"/>
              <a:t>, </a:t>
            </a:r>
            <a:r>
              <a:rPr lang="ru-RU" dirty="0"/>
              <a:t>слов</a:t>
            </a:r>
            <a:r>
              <a:rPr lang="en-US" dirty="0"/>
              <a:t>;</a:t>
            </a:r>
          </a:p>
          <a:p>
            <a:r>
              <a:rPr lang="en-US" dirty="0"/>
              <a:t>-</a:t>
            </a:r>
            <a:r>
              <a:rPr lang="ru-RU" dirty="0"/>
              <a:t>Различать гласные и согласные звуки</a:t>
            </a:r>
            <a:r>
              <a:rPr lang="en-US" dirty="0"/>
              <a:t>;</a:t>
            </a:r>
          </a:p>
          <a:p>
            <a:r>
              <a:rPr lang="en-US" dirty="0"/>
              <a:t>-</a:t>
            </a:r>
            <a:r>
              <a:rPr lang="ru-RU" dirty="0"/>
              <a:t>Хорошо владеть ножницами</a:t>
            </a:r>
            <a:r>
              <a:rPr lang="en-US" dirty="0"/>
              <a:t>,</a:t>
            </a:r>
            <a:r>
              <a:rPr lang="ru-RU" dirty="0"/>
              <a:t> карандашом</a:t>
            </a:r>
            <a:r>
              <a:rPr lang="en-US" dirty="0"/>
              <a:t>;</a:t>
            </a:r>
          </a:p>
          <a:p>
            <a:r>
              <a:rPr lang="en-US" dirty="0"/>
              <a:t>-</a:t>
            </a:r>
            <a:r>
              <a:rPr lang="ru-RU" dirty="0"/>
              <a:t>Свободно считать до 20 и обратно</a:t>
            </a:r>
            <a:r>
              <a:rPr lang="en-US" dirty="0"/>
              <a:t>, </a:t>
            </a:r>
            <a:r>
              <a:rPr lang="ru-RU" dirty="0"/>
              <a:t>выполнять счетные операции в пределах 20</a:t>
            </a:r>
            <a:r>
              <a:rPr lang="en-US" dirty="0"/>
              <a:t>,</a:t>
            </a:r>
            <a:r>
              <a:rPr lang="ru-RU" dirty="0"/>
              <a:t> соотносить число предметов и цифру</a:t>
            </a:r>
            <a:r>
              <a:rPr lang="en-US" dirty="0"/>
              <a:t>,</a:t>
            </a:r>
            <a:r>
              <a:rPr lang="ru-RU" dirty="0"/>
              <a:t>усвоить состав чисел 2</a:t>
            </a:r>
            <a:r>
              <a:rPr lang="en-US" dirty="0"/>
              <a:t>,3,4,5.</a:t>
            </a:r>
          </a:p>
          <a:p>
            <a:r>
              <a:rPr lang="en-US" dirty="0"/>
              <a:t>-</a:t>
            </a:r>
            <a:r>
              <a:rPr lang="ru-RU" dirty="0"/>
              <a:t>Уметь внимательно</a:t>
            </a:r>
            <a:r>
              <a:rPr lang="en-US" dirty="0"/>
              <a:t>,</a:t>
            </a:r>
            <a:r>
              <a:rPr lang="ru-RU" dirty="0"/>
              <a:t> не отвлекаясь слушать (30-35 минут)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7170" name="Picture 2" descr="http://wedisson.ru.mastertest.ru/assets/images/courses/ved/123.png">
            <a:extLst>
              <a:ext uri="{FF2B5EF4-FFF2-40B4-BE49-F238E27FC236}">
                <a16:creationId xmlns:a16="http://schemas.microsoft.com/office/drawing/2014/main" id="{21F6C68E-19DC-44C3-9638-2C03547BD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970" y="1744394"/>
            <a:ext cx="4381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084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hernomorsk.com.ua/uploads/media/posts/0001/01/thumb_471_posts_big.jpeg">
            <a:extLst>
              <a:ext uri="{FF2B5EF4-FFF2-40B4-BE49-F238E27FC236}">
                <a16:creationId xmlns:a16="http://schemas.microsoft.com/office/drawing/2014/main" id="{26901889-6105-4222-BD09-A120AE36D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67619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29AF27-9ADC-4C2D-937A-4FBA199DC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00B050"/>
                </a:solidFill>
              </a:rPr>
              <a:t>Рекомендации Родителям</a:t>
            </a:r>
            <a:r>
              <a:rPr lang="en-US" b="1" u="sng" dirty="0">
                <a:solidFill>
                  <a:srgbClr val="00B050"/>
                </a:solidFill>
              </a:rPr>
              <a:t>:</a:t>
            </a:r>
            <a:br>
              <a:rPr lang="en-US" b="1" u="sng" dirty="0">
                <a:solidFill>
                  <a:srgbClr val="00B050"/>
                </a:solidFill>
              </a:rPr>
            </a:br>
            <a:endParaRPr lang="ru-RU" b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78D787-1E7D-448D-80E2-1ECB5A75A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1603718"/>
            <a:ext cx="6910049" cy="4867420"/>
          </a:xfrm>
        </p:spPr>
        <p:txBody>
          <a:bodyPr/>
          <a:lstStyle/>
          <a:p>
            <a:r>
              <a:rPr lang="en-US" dirty="0"/>
              <a:t>- </a:t>
            </a:r>
            <a:r>
              <a:rPr lang="ru-RU" dirty="0"/>
              <a:t>Будите ребенка спокойно!</a:t>
            </a:r>
          </a:p>
          <a:p>
            <a:r>
              <a:rPr lang="ru-RU" dirty="0"/>
              <a:t>-Не подгоняйте ребенка с утра!</a:t>
            </a:r>
          </a:p>
          <a:p>
            <a:r>
              <a:rPr lang="ru-RU" dirty="0"/>
              <a:t>-После школы</a:t>
            </a:r>
            <a:r>
              <a:rPr lang="en-US" dirty="0"/>
              <a:t>,</a:t>
            </a:r>
            <a:r>
              <a:rPr lang="ru-RU" dirty="0"/>
              <a:t> не обрушивайте на ребенка тысячу вопросов</a:t>
            </a:r>
            <a:r>
              <a:rPr lang="en-US" dirty="0"/>
              <a:t>,</a:t>
            </a:r>
            <a:r>
              <a:rPr lang="ru-RU" dirty="0"/>
              <a:t> дайте ему расслабиться!</a:t>
            </a:r>
          </a:p>
          <a:p>
            <a:r>
              <a:rPr lang="ru-RU" dirty="0"/>
              <a:t>-После школы не торопитесь садиться за уроки!</a:t>
            </a:r>
          </a:p>
          <a:p>
            <a:r>
              <a:rPr lang="ru-RU" dirty="0"/>
              <a:t>-Не заставляйте делать уроки в один присест (10-15 минут перерыв)!</a:t>
            </a:r>
          </a:p>
          <a:p>
            <a:r>
              <a:rPr lang="ru-RU" dirty="0"/>
              <a:t>-Во время приготовления уроков дайте ребенку возможность поработать самому!</a:t>
            </a:r>
          </a:p>
          <a:p>
            <a:r>
              <a:rPr lang="ru-RU" dirty="0"/>
              <a:t>-Будьте внимательны к жалобам ребенка!</a:t>
            </a:r>
          </a:p>
        </p:txBody>
      </p:sp>
    </p:spTree>
    <p:extLst>
      <p:ext uri="{BB962C8B-B14F-4D97-AF65-F5344CB8AC3E}">
        <p14:creationId xmlns:p14="http://schemas.microsoft.com/office/powerpoint/2010/main" val="3711003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detskijsad6.ru/attachments/Image/zanyatia-v-detskom-sadu-05.jpg?template\\u003dgeneric">
            <a:extLst>
              <a:ext uri="{FF2B5EF4-FFF2-40B4-BE49-F238E27FC236}">
                <a16:creationId xmlns:a16="http://schemas.microsoft.com/office/drawing/2014/main" id="{B1C99CBA-47B1-4A1F-96A9-A25C96E063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699" y="1146517"/>
            <a:ext cx="7192159" cy="511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B6F46A-2F73-428E-B2A0-E149B7B8F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dirty="0">
                <a:solidFill>
                  <a:srgbClr val="00B0F0"/>
                </a:solidFill>
              </a:rPr>
              <a:t>СПАСИБО за внимание!</a:t>
            </a:r>
          </a:p>
        </p:txBody>
      </p:sp>
      <p:pic>
        <p:nvPicPr>
          <p:cNvPr id="8200" name="Picture 8" descr="https://im0-tub-ru.yandex.net/i?id=c8ac6cb4bd433aaf1cc5e67f47d84488&amp;n=33&amp;h=215&amp;w=189">
            <a:extLst>
              <a:ext uri="{FF2B5EF4-FFF2-40B4-BE49-F238E27FC236}">
                <a16:creationId xmlns:a16="http://schemas.microsoft.com/office/drawing/2014/main" id="{7DABE5E9-D2A0-42B0-9A27-8C2ABA2CB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06" y="3291840"/>
            <a:ext cx="2922737" cy="330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0387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56</TotalTime>
  <Words>365</Words>
  <Application>Microsoft Office PowerPoint</Application>
  <PresentationFormat>Широкоэкранный</PresentationFormat>
  <Paragraphs>48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Times New Roman</vt:lpstr>
      <vt:lpstr>Tw Cen MT</vt:lpstr>
      <vt:lpstr>Tw Cen MT Condensed</vt:lpstr>
      <vt:lpstr>Wingdings 3</vt:lpstr>
      <vt:lpstr>Интеграл</vt:lpstr>
      <vt:lpstr>Здравствуйте,ДОРОГИЕ РОДИТЕЛИ!</vt:lpstr>
      <vt:lpstr>Быть готовым к Школе-Значит быть Готовым Всему научиться!</vt:lpstr>
      <vt:lpstr>Критерии Готовности Ребенка к школе</vt:lpstr>
      <vt:lpstr>Родителям Ребенка 6-7 лет :</vt:lpstr>
      <vt:lpstr>Что необходимо знать Будущему Первокласснику:</vt:lpstr>
      <vt:lpstr>Что НЕОБХОДИМО УМЕТЬ :</vt:lpstr>
      <vt:lpstr>Рекомендации Родителям: </vt:lpstr>
      <vt:lpstr>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Здравствуйте,ДОРОГИЕ РОДИТЕЛИ!</dc:title>
  <dc:creator>erochina0408@outlook.com</dc:creator>
  <cp:lastModifiedBy>erochina0408@outlook.com</cp:lastModifiedBy>
  <cp:revision>7</cp:revision>
  <dcterms:created xsi:type="dcterms:W3CDTF">2017-09-18T17:46:25Z</dcterms:created>
  <dcterms:modified xsi:type="dcterms:W3CDTF">2017-09-18T18:42:45Z</dcterms:modified>
</cp:coreProperties>
</file>