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000372"/>
            <a:ext cx="6715172" cy="21431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Презентация на тему                 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57826"/>
            <a:ext cx="6400800" cy="100013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«Животные»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Лев</a:t>
            </a:r>
            <a:endParaRPr lang="ru-RU" dirty="0"/>
          </a:p>
        </p:txBody>
      </p:sp>
      <p:pic>
        <p:nvPicPr>
          <p:cNvPr id="3" name="Рисунок 2" descr="0_cae94_4b871890_or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4422"/>
            <a:ext cx="9144000" cy="54292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20" y="274638"/>
            <a:ext cx="714380" cy="5797568"/>
          </a:xfrm>
        </p:spPr>
        <p:txBody>
          <a:bodyPr/>
          <a:lstStyle/>
          <a:p>
            <a:r>
              <a:rPr lang="ru-RU" dirty="0" smtClean="0"/>
              <a:t>Жираф</a:t>
            </a:r>
            <a:endParaRPr lang="ru-RU" dirty="0"/>
          </a:p>
        </p:txBody>
      </p:sp>
      <p:pic>
        <p:nvPicPr>
          <p:cNvPr id="3" name="Рисунок 2" descr="giraff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428604"/>
            <a:ext cx="5595422" cy="57150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Манул(дикая кошка)</a:t>
            </a:r>
            <a:endParaRPr lang="ru-RU" dirty="0"/>
          </a:p>
        </p:txBody>
      </p:sp>
      <p:pic>
        <p:nvPicPr>
          <p:cNvPr id="3" name="Рисунок 2" descr="Manul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928670"/>
            <a:ext cx="8715436" cy="578647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Верблюд</a:t>
            </a:r>
            <a:endParaRPr lang="ru-RU" dirty="0"/>
          </a:p>
        </p:txBody>
      </p:sp>
      <p:pic>
        <p:nvPicPr>
          <p:cNvPr id="3" name="Рисунок 2" descr="CAMEL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1181679"/>
            <a:ext cx="8714472" cy="567632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Медведь</a:t>
            </a:r>
            <a:endParaRPr lang="ru-RU" dirty="0"/>
          </a:p>
        </p:txBody>
      </p:sp>
      <p:pic>
        <p:nvPicPr>
          <p:cNvPr id="3" name="Рисунок 2" descr="Медведь-среда-обитания-и-питание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357297"/>
            <a:ext cx="8458260" cy="528641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Леопард</a:t>
            </a:r>
            <a:endParaRPr lang="ru-RU" dirty="0"/>
          </a:p>
        </p:txBody>
      </p:sp>
      <p:pic>
        <p:nvPicPr>
          <p:cNvPr id="3" name="Рисунок 2" descr="3346804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7298"/>
            <a:ext cx="9144000" cy="535781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Лиса</a:t>
            </a:r>
            <a:endParaRPr lang="ru-RU" dirty="0"/>
          </a:p>
        </p:txBody>
      </p:sp>
      <p:pic>
        <p:nvPicPr>
          <p:cNvPr id="3" name="Рисунок 2" descr="LIS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1357298"/>
            <a:ext cx="6744133" cy="499065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1024" y="274638"/>
            <a:ext cx="685776" cy="6154758"/>
          </a:xfrm>
        </p:spPr>
        <p:txBody>
          <a:bodyPr>
            <a:normAutofit/>
          </a:bodyPr>
          <a:lstStyle/>
          <a:p>
            <a:r>
              <a:rPr lang="ru-RU" dirty="0" smtClean="0"/>
              <a:t>Зебра</a:t>
            </a:r>
            <a:endParaRPr lang="ru-RU" dirty="0"/>
          </a:p>
        </p:txBody>
      </p:sp>
      <p:pic>
        <p:nvPicPr>
          <p:cNvPr id="3" name="Рисунок 2" descr="ph0973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7" y="642918"/>
            <a:ext cx="7376993" cy="564360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16</Words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на тему                   </vt:lpstr>
      <vt:lpstr>Лев</vt:lpstr>
      <vt:lpstr>Жираф</vt:lpstr>
      <vt:lpstr>Манул(дикая кошка)</vt:lpstr>
      <vt:lpstr>Верблюд</vt:lpstr>
      <vt:lpstr>Медведь</vt:lpstr>
      <vt:lpstr>Леопард</vt:lpstr>
      <vt:lpstr>Лиса</vt:lpstr>
      <vt:lpstr>Зебра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                  « Животные »</dc:title>
  <dc:creator>Anzhelika Odinokova</dc:creator>
  <cp:lastModifiedBy>Anzhelika Odinokova</cp:lastModifiedBy>
  <cp:revision>4</cp:revision>
  <dcterms:created xsi:type="dcterms:W3CDTF">2016-11-19T17:46:37Z</dcterms:created>
  <dcterms:modified xsi:type="dcterms:W3CDTF">2017-09-27T10:59:35Z</dcterms:modified>
</cp:coreProperties>
</file>