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56" r:id="rId3"/>
    <p:sldId id="261" r:id="rId4"/>
    <p:sldId id="262" r:id="rId5"/>
    <p:sldId id="272" r:id="rId6"/>
    <p:sldId id="269" r:id="rId7"/>
    <p:sldId id="273" r:id="rId8"/>
    <p:sldId id="271" r:id="rId9"/>
    <p:sldId id="274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457" autoAdjust="0"/>
    <p:restoredTop sz="94660"/>
  </p:normalViewPr>
  <p:slideViewPr>
    <p:cSldViewPr snapToGrid="0">
      <p:cViewPr>
        <p:scale>
          <a:sx n="81" d="100"/>
          <a:sy n="81" d="100"/>
        </p:scale>
        <p:origin x="-228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368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263769" y="2028948"/>
            <a:ext cx="9601200" cy="1724092"/>
          </a:xfrm>
        </p:spPr>
        <p:txBody>
          <a:bodyPr/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5400" b="1" i="0" dirty="0" smtClean="0">
                <a:solidFill>
                  <a:srgbClr val="323232"/>
                </a:solidFill>
                <a:latin typeface="Book Antiqua"/>
                <a:ea typeface="+mj-ea"/>
                <a:cs typeface="+mj-cs"/>
              </a:rPr>
              <a:t>Аркадий Островский</a:t>
            </a:r>
            <a:endParaRPr lang="ru-RU" sz="5400" b="1" i="0" dirty="0">
              <a:solidFill>
                <a:srgbClr val="323232"/>
              </a:solidFill>
              <a:latin typeface="Book Antiqua"/>
              <a:ea typeface="+mj-ea"/>
              <a:cs typeface="+mj-cs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-380999" y="3900736"/>
            <a:ext cx="9601200" cy="9144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dirty="0" smtClean="0"/>
              <a:t>1914 - 1967</a:t>
            </a:r>
            <a:endParaRPr lang="ru-RU" sz="4000" b="0" i="0" dirty="0"/>
          </a:p>
        </p:txBody>
      </p:sp>
      <p:pic>
        <p:nvPicPr>
          <p:cNvPr id="1026" name="Picture 2" descr="C:\Users\Екатерина\Desktop\МУЗО\Островский\50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888" y="1735872"/>
            <a:ext cx="3492500" cy="349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6124" y="3554832"/>
            <a:ext cx="9448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Аркадий Островский родился в Сызрани 25 февраля 1914 года</a:t>
            </a:r>
            <a:r>
              <a:rPr lang="ru-RU" sz="2800" dirty="0" smtClean="0"/>
              <a:t>.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/>
              <a:t>Его отец был мастером музыкальных инструментов. </a:t>
            </a:r>
            <a:endParaRPr lang="ru-RU" sz="2800" dirty="0" smtClean="0"/>
          </a:p>
          <a:p>
            <a:pPr algn="ctr"/>
            <a:r>
              <a:rPr lang="ru-RU" sz="2800" dirty="0" smtClean="0"/>
              <a:t>С </a:t>
            </a:r>
            <a:r>
              <a:rPr lang="ru-RU" sz="2800" dirty="0"/>
              <a:t>семи лет </a:t>
            </a:r>
            <a:r>
              <a:rPr lang="ru-RU" sz="2800" dirty="0" smtClean="0"/>
              <a:t>мальчик, владея </a:t>
            </a:r>
            <a:r>
              <a:rPr lang="ru-RU" sz="2800" dirty="0"/>
              <a:t>абсолютным слухом и хорошей музыкальной </a:t>
            </a:r>
            <a:r>
              <a:rPr lang="ru-RU" sz="2800" dirty="0" smtClean="0"/>
              <a:t>памятью, начал </a:t>
            </a:r>
            <a:r>
              <a:rPr lang="ru-RU" sz="2800" dirty="0"/>
              <a:t>брать частные уроки фортепиано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2050" name="Picture 2" descr="C:\Users\Екатерина\Desktop\МУЗО\Островский\1631211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399" y="320364"/>
            <a:ext cx="5556250" cy="31144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22839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катерина\Desktop\МУЗО\Островский\photo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63" y="3289572"/>
            <a:ext cx="4692673" cy="28312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04227" y="4549856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Вместе </a:t>
            </a:r>
            <a:r>
              <a:rPr lang="ru-RU" sz="2400" dirty="0"/>
              <a:t>с </a:t>
            </a:r>
            <a:r>
              <a:rPr lang="ru-RU" sz="2400" dirty="0" smtClean="0"/>
              <a:t>оркестром </a:t>
            </a:r>
            <a:r>
              <a:rPr lang="ru-RU" sz="2400" dirty="0"/>
              <a:t>Островский выступал в годы Великой Отечественной войны на кораблях, в авиационных частях, в цехах оборонных заводов.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70913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Талантливого молодого человека заметил директор джазового оркестра Леонида Утесова ,Лазарь </a:t>
            </a:r>
            <a:r>
              <a:rPr lang="ru-RU" sz="2400" dirty="0" err="1"/>
              <a:t>Рахлин</a:t>
            </a:r>
            <a:r>
              <a:rPr lang="ru-RU" sz="2400" dirty="0"/>
              <a:t>, и в 1940 году Островский был зачислен в штат легендарного коллектива аккордеонистом и пианистом. </a:t>
            </a:r>
          </a:p>
        </p:txBody>
      </p:sp>
      <p:pic>
        <p:nvPicPr>
          <p:cNvPr id="3075" name="Picture 3" descr="C:\Users\Екатерина\Desktop\МУЗО\Островский\photo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509" y="542633"/>
            <a:ext cx="3777436" cy="40072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0644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260" y="1903406"/>
            <a:ext cx="6629400" cy="5330952"/>
          </a:xfrm>
        </p:spPr>
        <p:txBody>
          <a:bodyPr/>
          <a:lstStyle/>
          <a:p>
            <a:r>
              <a:rPr lang="ru-RU" sz="2400" dirty="0"/>
              <a:t>"Комсомольцы - беспокойные сердца" </a:t>
            </a:r>
            <a:endParaRPr lang="ru-RU" sz="2400" dirty="0" smtClean="0"/>
          </a:p>
          <a:p>
            <a:r>
              <a:rPr lang="ru-RU" sz="2400" dirty="0"/>
              <a:t>"Красная гвоздика</a:t>
            </a:r>
            <a:r>
              <a:rPr lang="ru-RU" sz="2400" dirty="0" smtClean="0"/>
              <a:t>"</a:t>
            </a:r>
          </a:p>
          <a:p>
            <a:r>
              <a:rPr lang="ru-RU" sz="2400" dirty="0" smtClean="0"/>
              <a:t>"</a:t>
            </a:r>
            <a:r>
              <a:rPr lang="ru-RU" sz="2400" dirty="0"/>
              <a:t>Песня остается с человеком</a:t>
            </a:r>
            <a:r>
              <a:rPr lang="ru-RU" sz="2400" dirty="0" smtClean="0"/>
              <a:t>"</a:t>
            </a:r>
          </a:p>
          <a:p>
            <a:r>
              <a:rPr lang="ru-RU" sz="2400" dirty="0"/>
              <a:t>"Голос Земли</a:t>
            </a:r>
            <a:r>
              <a:rPr lang="ru-RU" sz="2400" dirty="0" smtClean="0"/>
              <a:t>"</a:t>
            </a:r>
          </a:p>
          <a:p>
            <a:r>
              <a:rPr lang="ru-RU" sz="2400" dirty="0" smtClean="0"/>
              <a:t>"</a:t>
            </a:r>
            <a:r>
              <a:rPr lang="ru-RU" sz="2400" dirty="0"/>
              <a:t>А у нас во дворе</a:t>
            </a:r>
            <a:r>
              <a:rPr lang="ru-RU" sz="2400" dirty="0" smtClean="0"/>
              <a:t>"</a:t>
            </a:r>
          </a:p>
          <a:p>
            <a:r>
              <a:rPr lang="ru-RU" sz="2400" dirty="0"/>
              <a:t>"И опять во дворе</a:t>
            </a:r>
            <a:r>
              <a:rPr lang="ru-RU" sz="2400" dirty="0" smtClean="0"/>
              <a:t>"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"Я тебя подожду</a:t>
            </a:r>
            <a:r>
              <a:rPr lang="ru-RU" sz="2400" dirty="0" smtClean="0"/>
              <a:t>" и др. </a:t>
            </a:r>
          </a:p>
          <a:p>
            <a:endParaRPr lang="ru-RU" dirty="0"/>
          </a:p>
        </p:txBody>
      </p:sp>
      <p:pic>
        <p:nvPicPr>
          <p:cNvPr id="8194" name="Picture 2" descr="C:\Users\Екатерина\Desktop\МУЗО\Островский\R-150-3742435-1342546610-184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031" y="704605"/>
            <a:ext cx="3411416" cy="26599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Екатерина\Desktop\МУЗО\Островский\dc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385" y="3617621"/>
            <a:ext cx="3610707" cy="25876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0984" y="503312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Начиная с  40-х появились </a:t>
            </a:r>
            <a:r>
              <a:rPr lang="ru-RU" sz="2800" dirty="0"/>
              <a:t>и первые композиторские </a:t>
            </a:r>
            <a:r>
              <a:rPr lang="ru-RU" sz="2800" dirty="0" smtClean="0"/>
              <a:t>работы: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1282100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56923" y="360458"/>
            <a:ext cx="685600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Творчество для детей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Users\Екатерина\Desktop\МУЗО\Островский\fa8afeffe8c36969abff0223b97b529f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955" y="945233"/>
            <a:ext cx="2866782" cy="2775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Екатерина\Desktop\МУЗО\Островский\10806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192" y="945233"/>
            <a:ext cx="2775197" cy="2769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катерина\Desktop\МУЗО\Островский\song-ostrovskiy-spyat-ustalye-igrushk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826" y="3664351"/>
            <a:ext cx="2775197" cy="2747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Екатерина\Desktop\МУЗО\Островский\541c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041" y="945233"/>
            <a:ext cx="3643960" cy="5466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Екатерина\Desktop\МУЗО\Островский\Обложк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023" y="3798277"/>
            <a:ext cx="2741930" cy="27419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Екатерина\Desktop\МУЗО\Островский\rm_39_293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8382"/>
            <a:ext cx="2977191" cy="2892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Екатерина\Desktop\МУЗО\Островский\10806_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5233"/>
            <a:ext cx="3016065" cy="3009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174415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292" y="1976971"/>
            <a:ext cx="6629400" cy="533095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Слова – Зоя Петрова</a:t>
            </a:r>
          </a:p>
          <a:p>
            <a:pPr algn="ctr"/>
            <a:r>
              <a:rPr lang="ru-RU" sz="2800" dirty="0" smtClean="0"/>
              <a:t>Музыка – Аркадий Островский </a:t>
            </a:r>
          </a:p>
          <a:p>
            <a:pPr algn="ctr"/>
            <a:r>
              <a:rPr lang="ru-RU" sz="2800" dirty="0" smtClean="0"/>
              <a:t>Исполнитель – Олег Анофриев; Валентина </a:t>
            </a:r>
            <a:r>
              <a:rPr lang="ru-RU" sz="2800" dirty="0" err="1" smtClean="0"/>
              <a:t>Толкунова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17241" y="922420"/>
            <a:ext cx="435247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"Спят усталые игрушки"</a:t>
            </a:r>
          </a:p>
        </p:txBody>
      </p:sp>
      <p:pic>
        <p:nvPicPr>
          <p:cNvPr id="5122" name="Picture 2" descr="C:\Users\Екатерина\Desktop\МУЗО\Островский\song-ostrovskiy-spyat-ustalye-igrushk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534" y="703384"/>
            <a:ext cx="5527995" cy="5473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0715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1230" y="1868260"/>
            <a:ext cx="6629400" cy="349652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Слова – Лев </a:t>
            </a:r>
            <a:r>
              <a:rPr lang="ru-RU" sz="2800" dirty="0" err="1" smtClean="0"/>
              <a:t>Ошанин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smtClean="0"/>
              <a:t>Музыка – Аркадий Островский </a:t>
            </a:r>
          </a:p>
          <a:p>
            <a:pPr algn="ctr"/>
            <a:r>
              <a:rPr lang="ru-RU" sz="2800" dirty="0" smtClean="0"/>
              <a:t>Исполнитель – Тамара </a:t>
            </a:r>
            <a:r>
              <a:rPr lang="ru-RU" sz="2800" dirty="0" err="1" smtClean="0"/>
              <a:t>Миансарова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6146" name="Picture 2" descr="C:\Users\Екатерина\Desktop\МУЗО\Островский\10806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950779"/>
            <a:ext cx="4818306" cy="48082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65509" y="950779"/>
            <a:ext cx="3278462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"Солнечный круг"</a:t>
            </a:r>
          </a:p>
        </p:txBody>
      </p:sp>
    </p:spTree>
    <p:extLst>
      <p:ext uri="{BB962C8B-B14F-4D97-AF65-F5344CB8AC3E}">
        <p14:creationId xmlns="" xmlns:p14="http://schemas.microsoft.com/office/powerpoint/2010/main" val="3578057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18121"/>
            <a:ext cx="6629400" cy="319172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Слова - Зоя </a:t>
            </a:r>
            <a:r>
              <a:rPr lang="ru-RU" sz="2800" dirty="0"/>
              <a:t>Петрова</a:t>
            </a:r>
          </a:p>
          <a:p>
            <a:pPr algn="ctr"/>
            <a:r>
              <a:rPr lang="ru-RU" sz="2800" dirty="0" smtClean="0"/>
              <a:t>Музыка -  </a:t>
            </a:r>
            <a:r>
              <a:rPr lang="ru-RU" sz="2800" dirty="0"/>
              <a:t>Аркадий Островский</a:t>
            </a:r>
          </a:p>
          <a:p>
            <a:pPr algn="ctr"/>
            <a:r>
              <a:rPr lang="ru-RU" sz="2800" dirty="0" smtClean="0"/>
              <a:t>Исполнитель - Олег </a:t>
            </a:r>
            <a:r>
              <a:rPr lang="ru-RU" sz="2800" dirty="0"/>
              <a:t>Анофриев</a:t>
            </a:r>
          </a:p>
        </p:txBody>
      </p:sp>
      <p:pic>
        <p:nvPicPr>
          <p:cNvPr id="7170" name="Picture 2" descr="C:\Users\Екатерина\Desktop\МУЗО\Островский\541c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076" y="534290"/>
            <a:ext cx="4185139" cy="5772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27385" y="1078523"/>
            <a:ext cx="2039341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« Галоши» 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1570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884136"/>
            <a:ext cx="10456985" cy="1993392"/>
          </a:xfrm>
        </p:spPr>
        <p:txBody>
          <a:bodyPr>
            <a:normAutofit/>
          </a:bodyPr>
          <a:lstStyle/>
          <a:p>
            <a:r>
              <a:rPr lang="ru-RU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 </a:t>
            </a:r>
            <a:endParaRPr lang="ru-RU" sz="6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Екатерина\Desktop\PNG\9b6a08f941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2" y="2877528"/>
            <a:ext cx="4626500" cy="38163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629527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900997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nded_Design_Yellow_TP102900996" id="{5A6D7BCA-C9CF-452E-858B-1538BAA282ED}" vid="{365F969C-3B7F-41AB-85B2-7C40E7D6CF2F}"/>
    </a:ext>
  </a:extLst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TS102900997</Template>
  <TotalTime>0</TotalTime>
  <Words>202</Words>
  <Application>Microsoft Office PowerPoint</Application>
  <PresentationFormat>Произвольный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TS102900997</vt:lpstr>
      <vt:lpstr>Аркадий Островский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2014-05-27T14:50:24Z</dcterms:created>
  <dcterms:modified xsi:type="dcterms:W3CDTF">2017-09-27T18:55:47Z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