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699" r:id="rId2"/>
  </p:sldMasterIdLst>
  <p:sldIdLst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2867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7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7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7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7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869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869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8692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780E012C-782C-4029-A557-BA2C053D971A}" type="datetimeFigureOut">
              <a:rPr lang="ru-RU"/>
              <a:pPr/>
              <a:t>28.09.2017</a:t>
            </a:fld>
            <a:endParaRPr lang="ru-RU"/>
          </a:p>
        </p:txBody>
      </p:sp>
      <p:sp>
        <p:nvSpPr>
          <p:cNvPr id="28693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8694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C6E7A7C-D17F-4720-9F0A-B42FF83827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2AA8DB-0BF2-4A40-A759-F635B5CDF53F}" type="datetimeFigureOut">
              <a:rPr lang="ru-RU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17AD1B-F8CC-46FA-BE2D-B60B7AE244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BF4428-2678-41ED-8DCB-9B85683A4607}" type="datetimeFigureOut">
              <a:rPr lang="ru-RU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8327F9-7740-4F90-AAD7-146E1D4E6E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Прямоугольник 17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Прямоугольник 18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8651307-8378-45DD-B41D-5D9ED58ED01C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21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6B78614-F465-4A48-B892-7CDAF31DCC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9" name="Скругленный прямоугольник 8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4334B-5226-4981-B2F4-25862E691C23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17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F90ED-6490-4469-BF18-38822CF9CA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EA4E4C-CCF2-4D51-BDDD-65FD220A13F8}" type="datetimeFigureOut">
              <a:rPr lang="ru-RU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A3E4D4-5F1C-4F69-A2C8-C07C1B91FE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BD49E5-BA3A-4CBD-8526-48DE1E7F01A3}" type="datetimeFigureOut">
              <a:rPr lang="ru-RU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334632-9B98-4EE1-B660-6D2BBE5038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F48062-4145-466A-AE7A-6DADD53D38EA}" type="datetimeFigureOut">
              <a:rPr lang="ru-RU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79B3D-08BD-49CF-9029-E0346D2D28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CB59C7-7A0A-4D89-B56B-AB7AFCD64C04}" type="datetimeFigureOut">
              <a:rPr lang="ru-RU"/>
              <a:pPr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2E4F1-DE2C-4238-8822-B314C4E5E2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FF187D-BE24-46E5-B313-77D55F7C1092}" type="datetimeFigureOut">
              <a:rPr lang="ru-RU"/>
              <a:pPr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FD1D9-B8D0-430B-9DF4-5055C3EBEE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85E40D-C4C1-4731-859C-409E45A5F536}" type="datetimeFigureOut">
              <a:rPr lang="ru-RU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94A7B-0B4C-4980-85E3-E7E9262FEF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A0C0C1-3801-4472-B2FD-A17F26E023BF}" type="datetimeFigureOut">
              <a:rPr lang="ru-RU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7E2E27-C257-4BB4-8384-C482F408F6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9E06F4-011E-4CA1-AA89-6DD5A04E27FF}" type="datetimeFigureOut">
              <a:rPr lang="ru-RU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2598B4-ED60-4436-8EA0-7D2063C949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27651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2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3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4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5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6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7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8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59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0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1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2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3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4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5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66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766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19BDD2B3-CF35-49AD-884B-89CD290AEF62}" type="datetimeFigureOut">
              <a:rPr lang="ru-RU"/>
              <a:pPr/>
              <a:t>28.09.2017</a:t>
            </a:fld>
            <a:endParaRPr lang="ru-RU"/>
          </a:p>
        </p:txBody>
      </p:sp>
      <p:sp>
        <p:nvSpPr>
          <p:cNvPr id="2766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766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B951F7FD-5865-4FD3-9AFD-82B6911CFCB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767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1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1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0" name="Дата 2"/>
          <p:cNvSpPr>
            <a:spLocks noGrp="1"/>
          </p:cNvSpPr>
          <p:nvPr>
            <p:ph type="dt" sz="half" idx="2"/>
          </p:nvPr>
        </p:nvSpPr>
        <p:spPr>
          <a:xfrm>
            <a:off x="6583363" y="612775"/>
            <a:ext cx="957262" cy="457200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12FE0F78-5749-40E3-AFA8-6142F6088EF1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21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844F7E24-F821-46D6-B44D-E43D275C32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57200" y="2401888"/>
            <a:ext cx="8458200" cy="1470025"/>
          </a:xfrm>
        </p:spPr>
        <p:txBody>
          <a:bodyPr anchor="b" anchorCtr="0">
            <a:normAutofit/>
          </a:bodyPr>
          <a:lstStyle/>
          <a:p>
            <a:r>
              <a:rPr lang="ru-RU">
                <a:solidFill>
                  <a:schemeClr val="hlink"/>
                </a:solidFill>
                <a:effectLst/>
                <a:latin typeface="Times New Roman" pitchFamily="18" charset="0"/>
                <a:cs typeface="Times New Roman" pitchFamily="18" charset="0"/>
              </a:rPr>
              <a:t>«Использование тестопластики в развитии речи детей с общим недоразвитием речи»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4500563" y="4349750"/>
            <a:ext cx="43926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tt-RU" b="1">
                <a:solidFill>
                  <a:schemeClr val="tx2"/>
                </a:solidFill>
                <a:latin typeface="Verdana" pitchFamily="34" charset="0"/>
              </a:rPr>
              <a:t>Составила                                                                                           Белова Ольга Васильевна                                                                                                 Воспитатель 1 кв.категории</a:t>
            </a:r>
          </a:p>
          <a:p>
            <a:pPr algn="ctr"/>
            <a:r>
              <a:rPr lang="tt-RU" b="1">
                <a:solidFill>
                  <a:schemeClr val="tx2"/>
                </a:solidFill>
                <a:latin typeface="Verdana" pitchFamily="34" charset="0"/>
              </a:rPr>
              <a:t>МАДОУ № 317                                                                                                 Московского района г. Казани</a:t>
            </a:r>
            <a:r>
              <a:rPr lang="ru-RU">
                <a:solidFill>
                  <a:schemeClr val="tx2"/>
                </a:solidFill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«Волшебное тесто»</a:t>
            </a:r>
          </a:p>
        </p:txBody>
      </p:sp>
      <p:pic>
        <p:nvPicPr>
          <p:cNvPr id="25605" name="Picture 5" descr="DSC01098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692275" y="1628775"/>
            <a:ext cx="2047875" cy="2728913"/>
          </a:xfrm>
          <a:noFill/>
          <a:ln/>
        </p:spPr>
      </p:pic>
      <p:pic>
        <p:nvPicPr>
          <p:cNvPr id="25606" name="Picture 6" descr="DSC0109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7763" y="1557338"/>
            <a:ext cx="2170112" cy="290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 descr="DSC0110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76600" y="450850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6" descr="DSC01102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971550" y="404813"/>
            <a:ext cx="3017838" cy="2263775"/>
          </a:xfrm>
          <a:noFill/>
          <a:ln/>
        </p:spPr>
      </p:pic>
      <p:pic>
        <p:nvPicPr>
          <p:cNvPr id="26633" name="Picture 9" descr="DSC0110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9338" y="476250"/>
            <a:ext cx="264795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10" descr="DSC0110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16238" y="3429000"/>
            <a:ext cx="24765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  <a:latin typeface="Times New Roman" pitchFamily="18" charset="0"/>
              </a:rPr>
              <a:t>«Каждый букве свой наряд»</a:t>
            </a:r>
          </a:p>
        </p:txBody>
      </p:sp>
      <p:pic>
        <p:nvPicPr>
          <p:cNvPr id="34820" name="Picture 4" descr="DSC01111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859338" y="1557338"/>
            <a:ext cx="3163887" cy="2373312"/>
          </a:xfrm>
          <a:noFill/>
          <a:ln/>
        </p:spPr>
      </p:pic>
      <p:pic>
        <p:nvPicPr>
          <p:cNvPr id="34821" name="Picture 5" descr="DSC0110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913" y="1557338"/>
            <a:ext cx="3106737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6" descr="DSC0111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03350" y="4076700"/>
            <a:ext cx="3024188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7" descr="DSC0111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7900" y="4076700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latin typeface="Times New Roman" pitchFamily="18" charset="0"/>
              </a:rPr>
              <a:t>«Превращение волшебных </a:t>
            </a:r>
            <a:br>
              <a:rPr lang="ru-RU">
                <a:latin typeface="Times New Roman" pitchFamily="18" charset="0"/>
              </a:rPr>
            </a:br>
            <a:r>
              <a:rPr lang="ru-RU">
                <a:latin typeface="Times New Roman" pitchFamily="18" charset="0"/>
              </a:rPr>
              <a:t>букв в слова»</a:t>
            </a:r>
          </a:p>
        </p:txBody>
      </p:sp>
      <p:pic>
        <p:nvPicPr>
          <p:cNvPr id="35844" name="Picture 4" descr="DSC0111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11188" y="1628775"/>
            <a:ext cx="2881312" cy="2160588"/>
          </a:xfrm>
          <a:noFill/>
          <a:ln/>
        </p:spPr>
      </p:pic>
      <p:pic>
        <p:nvPicPr>
          <p:cNvPr id="35845" name="Picture 5" descr="DSC0111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363" y="1700213"/>
            <a:ext cx="287972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6" descr="DSC0111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4213" y="4076700"/>
            <a:ext cx="2735262" cy="204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Picture 7" descr="DSC0111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3800" y="4005263"/>
            <a:ext cx="2792413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  <a:latin typeface="Times New Roman" pitchFamily="18" charset="0"/>
              </a:rPr>
              <a:t>«Весёлый счет»</a:t>
            </a:r>
          </a:p>
        </p:txBody>
      </p:sp>
      <p:pic>
        <p:nvPicPr>
          <p:cNvPr id="36869" name="Picture 5" descr="DSC0112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900113" y="1646238"/>
            <a:ext cx="3019425" cy="2265362"/>
          </a:xfrm>
          <a:noFill/>
          <a:ln/>
        </p:spPr>
      </p:pic>
      <p:pic>
        <p:nvPicPr>
          <p:cNvPr id="36870" name="Picture 6" descr="DSC0112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9338" y="1557338"/>
            <a:ext cx="3240087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7" descr="DSC0112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08400" y="4365625"/>
            <a:ext cx="2519363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4_Городск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46</TotalTime>
  <Words>44</Words>
  <PresentationFormat>Экран (4:3)</PresentationFormat>
  <Paragraphs>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6" baseType="lpstr">
      <vt:lpstr>Georgia</vt:lpstr>
      <vt:lpstr>Arial</vt:lpstr>
      <vt:lpstr>Trebuchet MS</vt:lpstr>
      <vt:lpstr>Wingdings 2</vt:lpstr>
      <vt:lpstr>Calibri</vt:lpstr>
      <vt:lpstr>Times New Roman</vt:lpstr>
      <vt:lpstr>Verdana</vt:lpstr>
      <vt:lpstr>Wingdings</vt:lpstr>
      <vt:lpstr>Склон</vt:lpstr>
      <vt:lpstr>4_Городская</vt:lpstr>
      <vt:lpstr>«Использование тестопластики в развитии речи детей с общим недоразвитием речи»</vt:lpstr>
      <vt:lpstr>«Волшебное тесто»</vt:lpstr>
      <vt:lpstr>Слайд 3</vt:lpstr>
      <vt:lpstr>«Каждый букве свой наряд»</vt:lpstr>
      <vt:lpstr>«Превращение волшебных  букв в слова»</vt:lpstr>
      <vt:lpstr>«Весёлый счет»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тестопластики в развитии речи детей с общим недоразвитием речи»</dc:title>
  <dc:creator>Оля</dc:creator>
  <cp:lastModifiedBy>Оля</cp:lastModifiedBy>
  <cp:revision>4</cp:revision>
  <dcterms:modified xsi:type="dcterms:W3CDTF">2017-09-28T16:38:37Z</dcterms:modified>
</cp:coreProperties>
</file>