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493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B3DAD-2DC0-4A5B-A052-E06249371667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21CFD-D756-4DEB-966C-B883CF2D0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smiles.33b.ru/smile.90775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Pictures\023 Arkansas - cartoon homeste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3350"/>
            <a:ext cx="7620000" cy="659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43380"/>
            <a:ext cx="8229600" cy="1428760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latin typeface="Arial Black" pitchFamily="34" charset="0"/>
              </a:rPr>
              <a:t>    Кот -  к  от</a:t>
            </a:r>
            <a:endParaRPr lang="ru-RU" sz="6600" b="1" dirty="0">
              <a:latin typeface="Arial Black" pitchFamily="34" charset="0"/>
            </a:endParaRPr>
          </a:p>
        </p:txBody>
      </p:sp>
      <p:pic>
        <p:nvPicPr>
          <p:cNvPr id="4" name="Picture 23" descr="180895e40dda8d958b80d6b3817a58fa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20848" y="796311"/>
            <a:ext cx="1836640" cy="2989879"/>
          </a:xfrm>
          <a:prstGeom prst="rect">
            <a:avLst/>
          </a:prstGeom>
          <a:noFill/>
        </p:spPr>
      </p:pic>
      <p:pic>
        <p:nvPicPr>
          <p:cNvPr id="8194" name="Picture 2" descr="C:\Users\Николай\Pictures\i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7978" y="1285860"/>
            <a:ext cx="3733051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29198"/>
            <a:ext cx="8229600" cy="1500198"/>
          </a:xfrm>
        </p:spPr>
        <p:txBody>
          <a:bodyPr/>
          <a:lstStyle/>
          <a:p>
            <a:pPr algn="l"/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b="1" dirty="0" smtClean="0">
                <a:latin typeface="Arial Black" pitchFamily="34" charset="0"/>
              </a:rPr>
              <a:t>Тарас       Лариса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2050" name="Picture 2" descr="C:\Users\Николай\Pictures\25382378-brother-and-sister-vector-illustration-on-white-background-Stock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5748" y="142851"/>
            <a:ext cx="4589392" cy="5308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29198"/>
            <a:ext cx="8229600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Arial Black" pitchFamily="34" charset="0"/>
              </a:rPr>
              <a:t>Алла        Раиса        Ирина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3074" name="Picture 2" descr="C:\Users\Николай\Pictures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3173" y="285727"/>
            <a:ext cx="5933471" cy="4460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5186370" cy="3214710"/>
          </a:xfrm>
        </p:spPr>
        <p:txBody>
          <a:bodyPr/>
          <a:lstStyle/>
          <a:p>
            <a:pPr algn="l"/>
            <a:r>
              <a:rPr lang="ru-RU" b="1" dirty="0" smtClean="0">
                <a:latin typeface="Arial Black" pitchFamily="34" charset="0"/>
              </a:rPr>
              <a:t>Ли      и      </a:t>
            </a:r>
            <a:r>
              <a:rPr lang="ru-RU" b="1" dirty="0" err="1" smtClean="0">
                <a:latin typeface="Arial Black" pitchFamily="34" charset="0"/>
              </a:rPr>
              <a:t>тры</a:t>
            </a:r>
            <a:r>
              <a:rPr lang="ru-RU" b="1" dirty="0" smtClean="0">
                <a:latin typeface="Arial Black" pitchFamily="34" charset="0"/>
              </a:rPr>
              <a:t>    ли      ас     </a:t>
            </a:r>
            <a:r>
              <a:rPr lang="ru-RU" b="1" dirty="0" err="1" smtClean="0">
                <a:latin typeface="Arial Black" pitchFamily="34" charset="0"/>
              </a:rPr>
              <a:t>сы</a:t>
            </a:r>
            <a:r>
              <a:rPr lang="ru-RU" b="1" dirty="0" smtClean="0">
                <a:latin typeface="Arial Black" pitchFamily="34" charset="0"/>
              </a:rPr>
              <a:t>     </a:t>
            </a:r>
            <a:r>
              <a:rPr lang="ru-RU" b="1" dirty="0" err="1" smtClean="0">
                <a:latin typeface="Arial Black" pitchFamily="34" charset="0"/>
              </a:rPr>
              <a:t>ри</a:t>
            </a:r>
            <a:r>
              <a:rPr lang="ru-RU" b="1" dirty="0" smtClean="0">
                <a:latin typeface="Arial Black" pitchFamily="34" charset="0"/>
              </a:rPr>
              <a:t>  </a:t>
            </a:r>
            <a:r>
              <a:rPr lang="ru-RU" b="1" dirty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    и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4" name="Picture 2" descr="C:\Users\Николай\Picture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3276600" cy="2047875"/>
          </a:xfrm>
          <a:prstGeom prst="rect">
            <a:avLst/>
          </a:prstGeom>
          <a:noFill/>
        </p:spPr>
      </p:pic>
      <p:pic>
        <p:nvPicPr>
          <p:cNvPr id="5" name="Picture 3" descr="C:\Users\Николай\Pictures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714488"/>
            <a:ext cx="2606303" cy="1762123"/>
          </a:xfrm>
          <a:prstGeom prst="rect">
            <a:avLst/>
          </a:prstGeom>
          <a:noFill/>
        </p:spPr>
      </p:pic>
      <p:pic>
        <p:nvPicPr>
          <p:cNvPr id="6" name="Picture 4" descr="C:\Users\Николай\Pictures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357562"/>
            <a:ext cx="3291221" cy="2333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57628"/>
            <a:ext cx="8229600" cy="2786082"/>
          </a:xfrm>
        </p:spPr>
        <p:txBody>
          <a:bodyPr/>
          <a:lstStyle/>
          <a:p>
            <a:pPr algn="l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401080" cy="3786215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rial Black" pitchFamily="34" charset="0"/>
              </a:rPr>
              <a:t>У Аллы росли ирисы.</a:t>
            </a:r>
          </a:p>
          <a:p>
            <a:r>
              <a:rPr lang="ru-RU" sz="4800" dirty="0" smtClean="0">
                <a:latin typeface="Arial Black" pitchFamily="34" charset="0"/>
              </a:rPr>
              <a:t>У Раисы  - астры.</a:t>
            </a:r>
          </a:p>
          <a:p>
            <a:r>
              <a:rPr lang="ru-RU" sz="4800" dirty="0" smtClean="0">
                <a:latin typeface="Arial Black" pitchFamily="34" charset="0"/>
              </a:rPr>
              <a:t>У Ирины – лилии.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098" name="Picture 2" descr="C:\Users\Николай\Pictures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143380"/>
            <a:ext cx="3200421" cy="2357454"/>
          </a:xfrm>
          <a:prstGeom prst="rect">
            <a:avLst/>
          </a:prstGeom>
          <a:noFill/>
        </p:spPr>
      </p:pic>
      <p:pic>
        <p:nvPicPr>
          <p:cNvPr id="4099" name="Picture 3" descr="C:\Users\Николай\Pictures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643182"/>
            <a:ext cx="2606303" cy="1762123"/>
          </a:xfrm>
          <a:prstGeom prst="rect">
            <a:avLst/>
          </a:prstGeom>
          <a:noFill/>
        </p:spPr>
      </p:pic>
      <p:pic>
        <p:nvPicPr>
          <p:cNvPr id="4100" name="Picture 4" descr="C:\Users\Николай\Pictures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143380"/>
            <a:ext cx="3291221" cy="2333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 ?</a:t>
            </a:r>
            <a:endParaRPr lang="ru-RU" sz="9600" b="1" dirty="0"/>
          </a:p>
        </p:txBody>
      </p:sp>
      <p:pic>
        <p:nvPicPr>
          <p:cNvPr id="5122" name="Picture 2" descr="C:\Users\Николай\Pictures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095750" cy="2047875"/>
          </a:xfrm>
          <a:prstGeom prst="rect">
            <a:avLst/>
          </a:prstGeom>
          <a:noFill/>
        </p:spPr>
      </p:pic>
      <p:pic>
        <p:nvPicPr>
          <p:cNvPr id="5123" name="Picture 3" descr="C:\Users\Николай\Pictures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52"/>
            <a:ext cx="3242288" cy="2428892"/>
          </a:xfrm>
          <a:prstGeom prst="rect">
            <a:avLst/>
          </a:prstGeom>
          <a:noFill/>
        </p:spPr>
      </p:pic>
      <p:pic>
        <p:nvPicPr>
          <p:cNvPr id="5124" name="Picture 4" descr="C:\Users\Николай\Pictures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359546"/>
            <a:ext cx="3729396" cy="2784098"/>
          </a:xfrm>
          <a:prstGeom prst="rect">
            <a:avLst/>
          </a:prstGeom>
          <a:noFill/>
        </p:spPr>
      </p:pic>
      <p:pic>
        <p:nvPicPr>
          <p:cNvPr id="5125" name="Picture 5" descr="C:\Users\Николай\Pictures\i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500438"/>
            <a:ext cx="3528373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иколай\Pictures\i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0901" y="1142984"/>
            <a:ext cx="8261555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29066"/>
            <a:ext cx="8329642" cy="250033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Ком – </a:t>
            </a:r>
            <a:r>
              <a:rPr lang="ru-RU" sz="6000" b="1" dirty="0"/>
              <a:t>к</a:t>
            </a:r>
            <a:r>
              <a:rPr lang="ru-RU" sz="6000" b="1" dirty="0" smtClean="0"/>
              <a:t>о   м</a:t>
            </a:r>
            <a:endParaRPr lang="ru-RU" sz="6000" b="1" dirty="0"/>
          </a:p>
        </p:txBody>
      </p:sp>
      <p:pic>
        <p:nvPicPr>
          <p:cNvPr id="7170" name="Picture 2" descr="C:\Users\Николай\Pictures\i (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28604"/>
            <a:ext cx="3305087" cy="3786214"/>
          </a:xfrm>
          <a:prstGeom prst="rect">
            <a:avLst/>
          </a:prstGeom>
          <a:noFill/>
        </p:spPr>
      </p:pic>
      <p:pic>
        <p:nvPicPr>
          <p:cNvPr id="5" name="Picture 2" descr="human36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60350"/>
            <a:ext cx="2668584" cy="2668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1481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Каска – к  </a:t>
            </a:r>
            <a:r>
              <a:rPr lang="ru-RU" sz="6000" dirty="0" err="1" smtClean="0">
                <a:latin typeface="Arial Black" pitchFamily="34" charset="0"/>
              </a:rPr>
              <a:t>аска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4" name="Picture 4" descr="MAN2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2786082" cy="2786082"/>
          </a:xfrm>
          <a:prstGeom prst="rect">
            <a:avLst/>
          </a:prstGeom>
          <a:noFill/>
        </p:spPr>
      </p:pic>
      <p:pic>
        <p:nvPicPr>
          <p:cNvPr id="5" name="Picture 15" descr="Construction_Ma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2595" y="1142984"/>
            <a:ext cx="2405661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44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        Тарас       Лариса</vt:lpstr>
      <vt:lpstr>Алла        Раиса        Ирина</vt:lpstr>
      <vt:lpstr>Ли      и      тры    ли      ас     сы     ри       и</vt:lpstr>
      <vt:lpstr>Слайд 5</vt:lpstr>
      <vt:lpstr> ?</vt:lpstr>
      <vt:lpstr>Слайд 7</vt:lpstr>
      <vt:lpstr>Ком – ко   м</vt:lpstr>
      <vt:lpstr>Каска – к  аска</vt:lpstr>
      <vt:lpstr>    Кот -  к  от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Николай</cp:lastModifiedBy>
  <cp:revision>5</cp:revision>
  <dcterms:created xsi:type="dcterms:W3CDTF">2016-11-08T07:27:17Z</dcterms:created>
  <dcterms:modified xsi:type="dcterms:W3CDTF">2016-11-08T08:09:14Z</dcterms:modified>
</cp:coreProperties>
</file>