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5" r:id="rId2"/>
    <p:sldId id="257" r:id="rId3"/>
    <p:sldId id="260" r:id="rId4"/>
    <p:sldId id="261" r:id="rId5"/>
    <p:sldId id="274" r:id="rId6"/>
    <p:sldId id="273" r:id="rId7"/>
    <p:sldId id="270" r:id="rId8"/>
    <p:sldId id="275" r:id="rId9"/>
    <p:sldId id="262" r:id="rId10"/>
    <p:sldId id="276" r:id="rId11"/>
    <p:sldId id="263" r:id="rId12"/>
    <p:sldId id="264" r:id="rId13"/>
    <p:sldId id="266" r:id="rId14"/>
    <p:sldId id="267" r:id="rId15"/>
    <p:sldId id="269" r:id="rId16"/>
    <p:sldId id="268" r:id="rId17"/>
    <p:sldId id="272" r:id="rId18"/>
    <p:sldId id="271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42522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833D-E270-418D-B7F6-4253BD3E93F7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8C040-7548-4004-8897-452D1D3E0E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585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8C040-7548-4004-8897-452D1D3E0E2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E8AF4-31EE-4180-B160-888C5B0EDD32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EBB65-D493-4D5D-BF49-889341E6F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tihi.ru/pics/2011/01/21/3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87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mtClean="0">
                <a:ln w="38100">
                  <a:solidFill>
                    <a:srgbClr val="FFFF00"/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Презентация «Дикие животные.»</a:t>
            </a:r>
            <a:endParaRPr lang="ru-RU" sz="6600" b="1" cap="none" spc="0" dirty="0">
              <a:ln w="38100">
                <a:solidFill>
                  <a:srgbClr val="FFFF00"/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nrs.wsu.edu/Research/Bear-Center/images/mama_bear_with_cubs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stihi.ru/pics/2011/02/02/6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363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1.bp.blogspot.com/-pluegmfjvG4/UL4zxyqTF1I/AAAAAAAAmCE/eyjb59pqVdQ/s1600/soroka-vorona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afariclub.clan.su/_ph/2/2/842438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320" y="-33808"/>
            <a:ext cx="9226320" cy="68918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arm4.static.flickr.com/3126/2505506829_526975711d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oxota-ru.narod.ru/picture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5318" y="0"/>
            <a:ext cx="921931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data:image/jpeg;base64,/9j/4AAQSkZJRgABAQAAAQABAAD/2wCEAAkGBhQSERUUExQWFBQWFxoaGBgYGRoeGBwbGhwaGhseHBoaGyYeGxojHRocHy8gJCcpLSwsHx4xNTAqNSYrLCkBCQoKDgwOGg8PGikkHyQsLCwsLCwsLCwsLCwsLCwsLCwsKSwsLCwsLCwsLCwsLCwsLCwsLCwsLCwsLCksLCwsLP/AABEIAMMBAwMBIgACEQEDEQH/xAAbAAACAwEBAQAAAAAAAAAAAAAEBQIDBgABB//EAD4QAAIBAgQDBgMGBQQCAgMAAAECEQMhAAQSMQVBUQYTImFxgTKRoRRCUrHB8CNictHhB0OCkjPxFaJTc7P/xAAYAQADAQEAAAAAAAAAAAAAAAAAAQIDBP/EACcRAAICAgICAQIHAAAAAAAAAAABAhEhMQMSQVEiMmEEExRCgbHR/9oADAMBAAIRAxEAPwBJxbhNStWV+/Q6dICPVohhO4UK2kyCeQmBvzqp8GC1UfvqCOWGzMdRAUNAVCCT8XnPngHM928HvCrBRJdTcap3Uk2I3C2iY2wyRKL00SpVWoQwKwTrZRtMj4hGnedhOIboaQTnMhTpqGNQg6NIKU2OgG3hVypiLAnba5Iwm4f9np/AlRt111CCZg6gEUBfCo1XLco3w4zSGsXUtTGrZlqUwwAgqNJYagZIIPnBAOIpwUlml6RVV0D+It2bcnoQC/nZd5MJFMO7P8Zp5h6dOsStVFYI8+HSI8L82URZhcCJkTHdvSyZmKlNXSqikgkAzKT4gbgaSRv5YXcC4YFqIxq0CwVk8NRXPiXwjw7m0eg9caPi2WpZnK0BVdKTAFUrSSEcaGAiPFSaZO2mAwtqBWmBjOD1KdGqlRah0SQ9KrIBp1Vh07xQR8IkagsGOmHWR4To72k3iomorU6gI8JdW/iAAyFdSuobxMXAwFnuzwpM6ZjMU0KgawtOo3msEIoIIYwwO0Ec8HVaND7GWJqVFRUkgBCVBcCQ2qAC5HW46YpiR62QqUdMCHDFviAt8IWJgqVDMDtDW3wHluErVzBCBkqIwB+z/DpkMCZWKdoJgkAMbYaPn6bMKS0lbMJSDpr8ZZR/5E3ANRYkTIMMv4QVGd4w7llqVSVUkFQCqWMayFEMINwNomdxhDHzZwU6Yi/xMiIzGlIdt6kQ2pyFZVEWWDAjCTiHEDUZFZgAyrECy1FuojYIV8MDr1UYpTi1TL5cltLAELogaCAocgJGk3dTYbMDfmZlqNDMlHpHuqgKt3bE6DbVZvunxbGRMbYQy7h9I5mhVpFi1SqQg1GTrVCaRk7jVSanPRvfGaUAZdaZMPTcSWtpZiTTueaspQz+I4ZLRqUKlNWUo1MrpH4tIOiOoBMSJsfLF/FqA+21G0xTdBUiBHiIrU/MMCSB10t1OGSyrM1+7oadOo01B02+IDlIsb2O/rzzvEoYUalO/hBgC/gOk23gaRcTzsMMuG1jUDM0EOLgXA+6CIizdY3BncYSV0BpaIIKFmG9rjVFtlOpvRj+HCjtoPAx4dX1UatJZPhLLzDBtJMDrCH/ALP7g8NzHhEfGRAP84jT5GVH1brizhVIwQIBhVUlgIJlmJOwGlMF/YqiVP4lMo/xEhd4B8QuFbrqWZuDJIJsAqvngwcKo8OsReDpUEf/AFViDM+Ie6DLPFVXBsSYO0RBv5g3+WHWaBVTUsZIqGNiaaMrT5E1E3/xj3s/2fWtVWmzEUVY1qhsIoKski25AVfVh0weBDnO1USj9rW1eoqhJH/jJGmo4/mtpB5eI3tGNqUiDJAYtp1Le4P1DTseVvTGtzGYqZvW5K0aPeONTWUIafhRBBLafCAqSbGeeAeF9o8vQeaSd5pF61UkVCbAd2LikLkyJex8QwlgbLafDGy+irVrNlaarMCRXqTcBaQvsblrDzF8G8V4tFMSE0tNQKwCuQANJY01EkmTLGI0m8xiNbhNKvU8FYd84UinmHXWuoiXFQ+CoSIIV9JuphrSl7WJVSt/GR6cgkBwRa4ABIggLG04HkAatl17stTnUwEgtq+J1IO0mQD+fPF2aqd2zvLEBbLyDEWgnnMm3zuMR4ZUILI4glYgn8KlpPsB8z1xbWo1HRG06JuQxCWhl+8eWifTDADeo1RFdBDDVMTJgeEiLyAdh0MdCOpViJtUm7ADT4uo633HXY74Ko1UFNlersFP8NdRBltidK/eFwTj2rxECKlJFEWYsNTzeDsFWd/CAZm8YKsRRl8pUYArBB8JaQqzsJaQDsIU33tbGjytRKdN6NVwaW40yzrEkMoKiDA1MDYyR6oqxaA92MuFLEmBG/kQSCOkHbFWXdQsGW+Ic4vvbfnv54YGvyuSFIFJJpuFanUkGmwsvgNyLkSpkgi/XAVagDU7sKAqEodROqwibREedrHrizszxMrRNNhqps/whdm+KVlrNpEGANxJO4acWU04rU3FTLtbVaAwEFWEeFhElTuegviMpsrwK14yKIFMAnQAJVQVmLwYMifPHuA8rmVdA0TPM+IkixliJJt/62x2GBPMcEFQjuTdZ8KkyZ8WzQ49bieYxfw3h/dsqRBJLuY+AkWURAUgEn3jlitlNMvUa5HwKbBn+INBFhL/AD9DgngfH3IAYmLRr0vDESANSm0jbkefVPL+yEsEso0uzMxYgBwdrRpUbzEXHMjzGA+6092v30qEsu4glQPc6QRPUdcHUuJEmnSqUqZ181NSIYkLfXsVOr/leMDHM0ndhoYOFvFQfDBW/wDDuAL7zhgA9n9VNmZGUgKzr/UISI/5xHQjGjzbGpk8yqAE0e7rKP6Qqtvb4WM77c+aDhYpqlYKK4Eop1Gm3MwAQJOx39caHgmdpnNd1JDVaZpMpAiG1AH25b7euDyABwzOU8zlxlqzAKVK0a0y9A8qb83oSTB3W/W7Ds3w+pRr1MtXpiGTRJP8NldtdMhhZl1Dcbg9bYzAoUaFQz34ZHIK/wAMHe6/FvaR6A8hG3yHGaLZI06xKUlddLKB3lOSppmIgqp0Eg7ggzOADDcQrukEEiqH1NpNw2otPkVN56ieRwXxzLCq75hH0INJrx9yoF1SoH3aisxXkGDC0CSf9QODtTzIragabr3isl1Ja7FYAmHaADcCNuQOWzpWuyOAyMCtanFu60iQDEyAC3VW07FSAwLuPHXRpVQgAQ1BUUbr3iUGHO4CsQJiNIGwGF+Qq6aXiBCgVUeIFtvCeW4j0G+GPHOHtSVwpLFqj1Fi2pSaIIKbhrupXkUI5A4CpMO4ImSQBIg6WYtadtSsiCdrg87SMMXjj0nWnVC16EMQjXFjrV0b4l8B5c1IIOGfFaRqUUNDU6J4HBHjRQ9h/MgDNDDaBMTOMvwZ6hdUW+8g/CRB1Eg2vKzI3xreE5B6dOoCwnvFqoyN4lI8JAiCDBIHKAMJtJ0CTZleH5pRpaZDQpjbUTJI8idwOk8hirjTLTqBwoPiuOWoAE9bMrCesvgniWfFQ06gUIXcuQohW0EFgfPUC0gXtN/EZ/8AwlXM0zoQsWVWBIhJWY8ZhQYZgb/h6E4fmw8CcUpVXQeHep/JHhUz+CQb+cG8Fj+FcZemzIjnQN0IlDdQo0spUwOZE+wGPcvwxctrapmkLxGihFQiLlWNqcRaJOPanE6AK1Mtl0YuwX+KC2lliQEnQSfiGqfIWMVhi0Osgq5qgwbLqqA3ai/cgEwDJqFqQB3IHQeWGvDkyNDL1AlUVCxSjqYFlENUqIraNMgsHJiAdKyI3yea4xVqDRVqsxADlTYCBPdgCFUBDMfiMchitF7vLLSJhnqtUJ8qI8DfWpPpPLCoLGVbJ/aHR/tmXqmmabBDrpAJEMFV6aooOoQAYv1wno9ka9ONVBqizAK+NImdTNTJGnbn1wevAmUtUd0y9NkVkLmT4dDStMeJo0nlFt74HrcTo0X1ZdNTsdQqVdhqtK0hYQ1vGWwwCMnwupUzj12dVprVPiaZaGkaLaSZixI+mD83x37G2hHqsAYamWXuTBPxU2BnYi18Icv2izTMO8rF1JnTUVHUb6oV1YKLchbDbiHE0qmK1JGVgra08FS41cpUgAyZXYb2wgLOG9o1qP48pQlpDNS/hVFBDRp0QDzERve+J18nk6q93TrVaJCG1VA6/E0zUp3+LVPgOB+G5agKh0VrkTpqqRvGnx05BBbTeFnljqnDWhir0qhKhQFq0x4YEkhiCSW1WjmcFgAHstVpUncaa6C+uk2tR96WAh0HhA8SruML6NJXDQD4RfpGqAZF55e++HvDMhmaZ1IjqVEh1MQ02hlMkkTa+6+uCsvnNTEZnLlXJA76kugsZEakgU2YnmIPmcPsKhGcoVpyxUqNdwbaiWiJ57GPIYHyaAoxEcxfYMRva8Wn2jpjTZjIJ3bmhSXNIATppwSp566c94pi+oKRve+FnC8vRZe7RgHJlkciSByDWkCZK2aOvJRlYg3JFU7tPhqBWcSfhQwAWG2qL841H+XFXBePshZaVNWosv8AFRlApvJCw8nSp3AuYtvsTMplWarUd6ZIdasAob6YKam+7AEAdRbbFFHszmA5MI4CaUSV0zvMbBZuRFzvMnDKGR7MZWr46WarUabAaafi8IiOlwdw3MGbzjsSynZOsF8eYcNLEgEEXJO5EkncnrOOwsewE/E82akwLwQOlyY9o+fjnbEeG0gxBgKI8YAtq1ap8rA/XyxZVy4ZZAYgEKVBGmLwWIHKVG3OcLUcqtYC4DCmIsSCZk8p8Me/PbDVJUheRgdX2lasMqwwZQbgyF+U3HocRFMiizgDUV0xABkKzCCN7FQBsIxbXAqZUEHSwgagDYoSeuzKevM4p7xdKgkg2II8lVefXSDIsJXCGL61QCkgEA1H725GysEXnf4akeuLqWdjMUqkwVdG1TYwbrbeNR+mLeJoi1EFS5QBQukSNO8mbDUSfeY2OIVMwHWVSDyIKnmRYgGLAefngAa9vOHas5IHgrMrC8QXCEn/AOxb3xXls/o8Mkd6ASNpNVWqEciNKil7i3TDrtADXytEmZ0gA/hlnpk7fhZf+uMTx+uXKMVKswqVL/znQqnpASPfAsgza8E4ktTJmjmGY6q2nUoBakXDmnVQHnCQR94HrfGbrcGr5LMZl6kHRSZqbgz3hYBFqIeYuTO4I0m8487N3p1aV9RpVHA5l6DJWUDo2gMPc4fcOzjZugaFYjUSTlnMahMa6LH8GpgF6eHDATZDiKAlKg/gsYY86bxodgPwsVMjmL7gYAzPD2oTQcE6gRY2bSrOrKdvFqWD5eowFVpsjaGlX1OWBEMDYgH2L+59MajKaXTuqjy9LW9E7koZJpED4juVG8hwN8ICrgOUNLLPUJlmjSfLcWO0zPrblhpwnNGASZB3EQOhjywLwtNeVqQdQDlgReQwBwvyNVlfSpkdAT+QIOOWUezZrHCL+LUXy1UPTVWRlqMjlQxVghYLDSA2rV7fLCbiHFKzUkqVKjOylhc+G9gNPwxBiI641dVdRVG+B7Gb2APM8/3eTijinYN2QLTYfFIm1oj9+mL4+RPEtjcHtGRWirEsARTZJdAZIYi2nzLWHOx3vg3stkjVqEKs0vvAqAVI+AzP3d5m4Ljd8OE7AuoCs47vUzOZvAMoBztf3Y4Z5NFoqUQaFDGerHmSeZ/LbFcnKksbJjxvyD5fgyUTrPjqn4nYTJIuRNlJ9J88D9oc0UppmUSm1SdCuyk6LM0hfh1TNyDGJZ3if3REm1gf2cWdoTp4aB97WCOtgdX0OModuybKloytLNtWXVVJaqQ66z8RDI2/y59TgR6R7pTpmGtY3BBN+ZgrMeeCOBkKwDbFgrT0aVOI0HjWhEwbyu+ltMX/AKjcXtjrMSqnRbUxPJjbmVJhrdIt8+mCM2ICQfDAvzOlVF/Iadv1wLm6Y8IDABgCQT4SZIMH1Fp9ZM4PqUdFFVj4WPuIAMjcDfAIWVMwZYSTFxfkLxPlYx1Bw4zH3JBOoIsHmdZJ5b/D88JBllNRiuoBSSTZlsfb9cPKlSaOpRdXMydg6yseXh+eGB5XrAIAY1BbdNyZHORIHvPpdkapeiwBdHTxC5BIG4PXr6A4WZ+pqqPzCvpCjkoDraNz4RgrgtVtJIEkREmbjYWEQBHLp1wmgJ5SvUJTVURWAkM4B520sBqDHlBxpcuy1kqVa1Naopo7Gqy93VOlVMBgdRkNu8xBEThQOFUKg1LIAViaQPhOhTrVWgNZVLAwZAjfbYf6cUxUVEjTTL8+kSdyTG1iefniWUgVsyyimDUemjKBTo1AQ+nTEi5BE7Ewd7HfGdq97YGqYP3XLgdAQbgEeRE+cnGr4vkBUiuQZLOyCbBWqFtR31EqAt/Mm4wpp8Np07d/p3Ma0CybgQyxvtIMegjCTSY2gReE1SBpgiNyTMix5dZx2H9Ph6AQKdIjqFpn694PyGPcHdBTM9TyrtTImS2oAgiRqBZFuPxhfkOU4S0KgIdhs9Rd72iSPpMdCcOq1Z0WwKsF1aTuI0yIHTl79MVPQBpBiixqL8xtJA5QfhG3XbFMlEMi3dzScW8Xr4tLIZ5WJXyhsUcWOmqrwDTClrixMU/DHL4YiJuOowUKi1KZZka2oGTyKuBvc6p0/wDXAfGEIXxPKnSzcoVZhrzuSPIx6QgE+Yr60DOSxLNruJJOn3Kkx7+xwBl6YIgHqL2NwCu/mn54LzVHSEAmNDG/UMzEiNxtf++BVUaSQLyLid4YbbdcWI+j8KzLjhCTdxqVDzEuFHi/e2MZxrNVBVqBXbSkIsM2ykBfoDfmScapqpHDaIEK2tWUcwdTMbeZxj85BAdTuYvcRff5ke3KRiVQxx2T4wVem9QwFqop1GdSsQtQX8oHTxfIrNUqlCmiFhqRyhAABDamjYWEGk1o2HM4RUqbQlMeEG5MSdRKE36qo+h6GNF2kKXrMYWqQ6kc2emhJPpL+QgYHQKxRxzjX2o02LfxEUK8r4mXxaW1H70GDtE4A4dmSuYQS38PvDJOzaXIi3I2Ec564pq50KWKrBEqDznY28v7eeKcsSzOx3VWnqSbAz1JO3rgEfQ+zkVKLMg0FmIqKPhV920/ykmR025YUvk6i1iwAty5HAPY3i70i8S66QXHIcpJ5W6+WNWtVag1Dn6/mQPnjl5LjI3hlAGSnMXXdTceYxq+GB9C6tyAT5Tc+28YB4dl0QyAIN9Qgeob254ZVjpWBcCLnoAw/tjNLJsmA8T7wmU+EAk+ZP6SMIqtUUfjkltgNzPQcsa1GBSDt1OA81woN4hpt1In0/xiWs2N6MVk6JqVzI0eLbc9fnGC/wDUGsKb5VNkAaR11Qv5A4e5alTpOxY33OMF2246M1WBjSiDQoBm0Az63x0cT7Ssw5MIX5QESZiIBEzBM3vvEE+2CWJFUqfv6o6gPZRP8pP09MU5TM00L97T7xamljDsrCAZiARcs1iDhhxFcq9w9amYi6LUFr7goZ5/Cd8dBiJ8rS1AKfum3UAkb9IJ+ZGG9Jwz6DGlSdviMBJjylducjqMQy+RpF9S5mn4tU+CtJYiDbRAhiDE8x64O4O1AWWpUOiPhpimtrAM7OzMJIN1AthsBTmVC+AAjxLaP2THX1w77OcJauxWmC4DjUBvpIiw5kGDA88KKueo6iO5dmHxF6zFrXM6VF/LDLhWfC09fdKg01HAGowUARJLMQJLkbYBCt+HVD3iMjCqXBYNuLvNiJnn6YZcMoij4qpCCdKCBIMzsNjsSDPLBuW7XZgoiVV+0Co2haOnWSqTJQqQ6zKbGZB8yH+a7C0XSk9ZzkVAhqU95p1M0aSdLhieRDkTfbDAy/CMtWbNLTyyQVOokwTpUxrdjZVmSOUx1jH0Ts9lDSJVQgjU7BSdI1KCwSQDpmYJG0e63iRqUKYo5aloowVNQsmqqUQhZq/CeW06LjT0D4C+lyjPTqeF40ktDQTcsAdViZ+szjObwXHYTxfjIYrpWmCwAQOJfQQLAbUwASAYJtEi5wtyHCKjVGeoTBLtEfxGEnSqwCTPlaBfljQinClgojTHIbg84DMx/BMYyPEeK1n8OsrRF9KwqEX3gS2xJnyHPCQMd06AAg1gpE2RvCL7XcG3OQLzjsJuHUNVNT3lcTNlVyoudiBEY7B1CyGersFA0q4VSFV7jaAFIus2+A3xc7aQlloofEQHK2OmJXSzNYmZtP0CqcYbuJ2I30qoI6X0luZNjhXVzRfuyqkzuZMAw0g3mGkc+URbFtEo0vDsnlxWOmuzKSPCKR17MCuqVDCCSJEj2wBx3I5Vqys2aqU4C6QKItFt+8/S22BckgFam4F9QG/MBl57WBF+ZGPe0fDWIWVhyCR/MDJgQd77XvMRMYQBj8MyboNOadhBJRKarZoWQGqwFkQOkgYB+y5SkZ7nNVQYkkqqkTB+FSZgnY+mM4+YK9yyHSyoxH/eoYg2ggwZ3BxfUtLJKzNgSNJBBKyN4mx5iOcxVCsd8eziihQamSEQusE3DMUqAHrYgT5HCzhomowJimrEk8gQZ95IgjpPliyrxmsoZe9aA45z8KnUByube2LX4pV8Sms6vqaCDGxI35CYHthIYtyiM7VIJJaRCyRqIMn0nwx/MemNNnKT18plpXQaYZamuEGnUYux/CR+74zpz9e+qq8yJGpjB3Phny2wRnawfwiAAsQd/EwLXI2IItvv0ksCeY4JTVv4laZ+FKKl2sCbs2lBNzMmcXU61FFbu6CySADWY1CeZJUALYhbaTv54nkslVIXQWAtqFtIAJ35THI4aDg6JTXULgSeQmw26WxEppFxg2BU61WoCrOwSLIvhUeYVbfTDPg7KijYxva8/ngaiQTGDHoFIKgH54wbcsmtKOA+r2k0hlelUIX+nYDVvM2F564dZbMrVpAoCFiRzMGSJ+eED5LUD36RIiJifUDf5Y0vZzhwVCPunby8sJ14HFOynO5xaSLqBOqAAu+q0efLEaHGaTjwhhYQSsWIlYNxEXscHcZ4UjFS0wNrkQZkEEXBBGFdbwSgDEHmb9Nzz2xOKG7sxfbLi58SKfEQflMH3ifbGOdm0KxmdbTPkqRgvPanrO0mCTBNjG22+KjBIBPWRsOW3nYfLHXCPVUc0nbK8sZIPQMD/wATq/I/TE8u2pCOd/cwflbV8hj3LJGqdgJnyMgn3B/LEOFWqQ2w3na2LJLcjVMOoA+AkDo1gPe/5dMajhPZit9n7xhTprVhpqVFUaSoHnElmsfK2MrRoQ1YDcJI9NawT8r+YOGPFFVaNMTJCkmeUsCL+ROmPLywMAqrwmgpc1M7SMCIoo9S3wyZ0KDcCzYdcLOWZWpKtZ17nxOxWmqqCpk6VcqSVA364xuT4ezlKY+JyAB1LEBRe07/AD8jjV5XNKa/2eiZopTfUV/3agQjVO5A+FB0vEsRhMDRU+0FLLr3eXpFWuuimpZi0wQWIiQReQ528sSzVOv4qlfUGmwRypCz4dTzCyt+e3KbCcLzzJUZEoojKPE4UaxqOpjqceRW5AJ9sMMtw415qVGRlX4y9PYGNChdIYsTqFjG/ljJloW5DOv3lqi920ArT+DxQPG7au8NiBPUgXgYcUMwgMFGRgLMqiASL+CfCTMwLnpgDOMKSgUqekR4WIAK6gAWRYCowkXILHmREYop5XWsoZUFy0TuQWv6kel48sJoaY1zGXdoADNTAUAruI0sQyTYHfYWi52wobgnihgKhJkWAUWO4INrne1zvidbPvrEAlSIJYFktBA/qgi4IO0YYZCuWko9QWnxsHpi4AMuJAJkCwPQmRJbGKszQp6jqNGeclif/wCgj0i23LHYfUMmGUEsSTeQQoPQhQLCNvLe+PMHZhSMfUzalP8AxUgTJX4wpIGxIc6byNtjhTl8+rFaPdIACSARMMLi5kmx6necG1+IqV0qsIjTp0jUBYERFrmPWcLGoEObXU6ZAsy2K2IiYMenQbaLKtmdjCjm2Ox/3GHhAA57gCQYB9TAvhdmeIgtok7mJ9fCZncFZ5YNydeWchQQAZ5EsbhgPP8AOeuE2bQd5qUEq2qDH80/Q/rhpAy3jVTU5BUMQBfZvELyQRJvckec4qydQd9pb4WYalO4tuD1EmPcGQcXcQXUwcg2VZ8twDPl8PppxTlgoc1N/ASBtFtF/eY8/kaQiVev3dxuwdgbj4ufk1zzsZwPXaazAaj4m9rnb0wd9m1syrGgzBJ2IheXIgX9jyjDrLcKAYnTDE9P054iUupcY2IslwioYKgnzPyJnrG3S/vquF8AUEalkgASY5AD8sNMtkQABacMe70jkB1xzvkbNVFIFzhQJCgD0EYVZpwU9CcH5modXXFb0egOMtmiwLMnTm4N+dsOsuQUggHAlGjBiN8M8qsjf2xrwv5GfLos+0pUpoD/AORWjzjr6WxpMrnqdEDvGABj1xkNApuGI1Hp5f4wj7b5lq9RKlJjSKoEi8EA9QDf18sdL44ydswXJJKkfU89Up1KRZSGWN8ZXtj2hSll9KjUe7I85I8THnA2m+POxufXL5KqtVmrO7ay19IAAAAJAn1i+3LHzfj/AB41qliVWdoPygmxvFsEeOMMoHyOWGJ6NYs8xq6kC8HflHntiVagoYy4Xlvq+g/WMCPmNRu0RcTJxOo+pdW8CD7fCT+XsMWSH0Kid292IMC/SQeRPP03xXTzSlm0LBIIEydyNzPSbRihVhAOu/obfpirLvpcWsDJ9r4Qx5lHLPp6ibRcWMWvePmD1x4M05pVLktIPPqpt7mfngPg9WHOq+kM3/UEsPP/AN4M4fvUE8tcTYid7ecA++EMJoqqJVcSXlkU6hNxDkD+VGCf8zhl2b4a2pSqhQQZdttJsYHMwT5AG8WOFLZXTUoI58K01ZiBJ8f8Vm36OqeZAHLD+hmCyEoulXbSqzqMDaY5DoOnngEXHPMWahlp0aRBklmOpfEW9JAGwFt8N8yr5XI0aIqKXqvUqswvADBEieX/AJLxuTyvhVkAKALzA21b3O+kDdgDEjmSBZTqu7X55a1VSBHdqlNQLQEsALXHOPP0xLKLxULUjJDCJCMSVjwxvcQ+oWPIGMeZCqshdLqLgQdSmxmSACGj1NrWwvyQPcO7WUnRAiCRYkTc3jf8J6jDTgfAHVfiRQwI1kgpyMRuzgA7D5b4ivQ+w07qm1JbEa3cyADsiE32URAv5DniWeoqNNNn7oEaiohmJg6nIJhVpoCg1beIgGTLPJUhSpApDaAxLNp1HSqTAUkJq0nYkiBfCII/iYpNRiEXTM6qnibYjeCIB+8MCwx7B63afQQpSmsKtiGY/CCJYuCT7DHYNz6ZKnUK1jWaoI1FFlJgWB7szG0yZjHYuibKOK8XyOcZ6a0x3hpn+Ii+EGecKWiY6g9BvhTS7IsEQh1qTZiu4i6m5hoYbWMGIwKuSFEqaoY6mABKjUJHxSIvfYb+uGLZypQo02uZqtJuYBCgQ0zEj4WBwxCgdnqwrOoW7feG1h4W5AANB+YxoOA9gVVqj5rS6mk9RaayFUhdQ1MsTckRtbE87TfvacHSevKD92Z2JGx5kY01TMhKdbV8IosJ/liPyP1xLlgeDC9tsy1JBTVQtKoAO7AUFTs1wL/dg73xjstlDpWOeoEnmsg/mB6QcbntrkS+TRwNQR1Vmi4JQgeUEqu3MnpjL5OiYAnYdPc4SlURqNsLyGTCSAI8/wC+HWXpCBPt6YDylMCx57n9/LDSnuOnveJt87YwkzdBqOBEbify/vibEhQfLf8Ae2KZ57e35YrqPeJnGbGV9SZ/fniCknY4lE9SOePQQJAE+WEUeRF7YNyOZVvCLnymPXaMCVFkEC3pa/8Ajeb4DpOykkenlEHGkMOzOeVQ9qASTc+cen98UHLoeQO+4H64tQ6gOU7/AJf5wBns+KSmdwJHnva3pjutVZy0Ie13aFUTukPhJKvA6GCI5Hn/AHx8/wA3UM33i9/Mn+30w047XFUs+8tM2m4Ezy5KZ/m9sLMykN6gW9BpP1BwLIVRJ0JWRzv7GP1kfPFuWXSCT97w+ZJ39gPkSMV1nhU8uX1H54tcgBOgUv7sbfQJhDI5tTMAEhQBPXnPuZxP/bvEsSAfQCfqPrirvySFi1gItEgY6o0KgG8E/wDY/wBgMAB2UWDV6lYHu6CR6z+eCeFUiXVV+JpVPcwB/SGj2E4Cy1X+G5a4JRT1vqcge6D3Ixdw+v8AxZkjrHP4SOXkNvK2BgaTO5cVMxUZYWkGYSdtNOUUn/jEDz9cMFdVBEFUUQ5nxOxuaaG8LsGiec7gYAoGYgi0k9A27HrY28yRvinOOZRh8IA0gwB5H1Zh/awwgLWdqlUO1qdOwUbCNoHSw/Zx47mtUGn5jnJ2E3uefOfbH0Lhv+lNM5dDUrVFqkAuViL30wR9cJMlwChQzFRld6rrIplwIEbm3xGwj3NzGI5JqG/4IXIi3M5alSFKm/jYA6KQ2JILFngi28KCLxJFppzmePx1X8QNj7nSqACAoFvCOvvChEayQXhROrUYgAgmYkxeDNztvhTxbMqHgadU2LEzPot+cWgDrYDExVKjRKkbXL5k/ZoiGNZUB56UFN6m/LlzkeuAquYWnl1aT3tUu6gf7aMVE/8A7CqgLO0s3TD0KtGjRWpp0pTUE3u1S7DmYYd2J3gthBxDLa69Vqh0eIERcEEQpWxEQBtsYwpyUVbHYPkqxWmoCyAIBnp+g2x2D1zMCEOlRYCBt748xyfr4iuPs7imTUhl5N8Pk3KPLAeSyr1MuiMAWU3HUgzhwrbQNRkx5DFPFOLpQpnUmot4YBvHO/LfFx5W/jRz3eAijwhqgDHw7iCIi+7TttbFfFco4QqAa5OlCEBIjUD0uIF/lhKO3H3WpgqACFDMrRAIkxcxB+WNDT48hUA1DRBAIBIEzH3jaeV+oxfyT0WlKOjPJVqihxHL1lK6QjKCIsHBkR1g4zFCjFuZ5cz0GPpeX7h+9UKqsw0uzKXY25k2jna2MTU4YadRlJmDAO0jqJv79cHdPB0ccrwVUqJAIPlNjv8AvlhgtQaAZIIix3t+uB6ZKrYSYmInfb9MXUTYEG5/vecSzclmMzAEjyvbFVJ7SbTy8sA8Wr8p5z9MdTqsV1A2xDZaQdUrTaf0x4lTpJPn+5+mFv2gnp8sSbN6fP8AfrbAsg8GloZUFQSx8xBFhv8Asm+Li1IGCVG2kbxOxJ8tyPTGSfibvYEqOk8sX0ayoJbb6z+/rjtglpI5JWaWtWEAr4W+8PSQfp+mMX23z5JIXYjkbSR19pBGBOKdqmJhSV0kywMyu8/nHt54S1TUdddQFVZpXlNtB09RcDpjRpEIDyZ1EhhIcFZ58it9twPlgZjqBvcNsbbzN9uWLe+UkQYAKkD03vzPnbEKlMa2BsGNvUkGfMTeOmACQy5YKu11HkPim/lE4jmauqYsCdui/dHsAMWZR4VzzjT7sQNv6dWPDTkGbXudr9Ba8bWBwxAzPefT6YMq0/Gxi1gDy5RfblgYKBsOcS36D9+2Dc2SwZt4Kn28XyMk+0YALmokUVU6ZZyfiXZVAk35lj8hgjJqBNTwjSFvqEahYc9gF1ecAc8AZ5wwQc9Jby+JgAPRVEYNyhAVVIEIutp5ltJA9CNA/wC2EMd6u7XQb6rW5aR6+pPO5/Dg/s/w/v8AM0RHhNQE2P3fOOQAHrPU4QGqe7NQ/eAF9tR+ImN7yf8Akcan/TLLTmtRnwoTfrtt0F4nE6Vik6R9Y4tn+7ok9SFHuYGPm0g1yOQnlPIzbn6Y0/bTMkJSAK/GGM/y9BzP7vtjN8Kp6qrsdgp3mLg9L/LHD+IdSUvsc0VSTA6OcRzqIakquANK6gYhoMkHlcjytEDHcN7PKaqy9OqXcaYJDNMbh4aQLmJ23wzr8E0CnUVU+zgDUrBmAJLaw3O8Dnta9pJ4Xxil8dKgiupZUgMALQTvHPobT1jHS+RRVnS5BXaLiOusy/cp2A6sQI+QjCZG0gajCqvXYKBFumCavEu7JbSKlXmX2m/wgWN/MfXAVOkajvImwEdS5Aj6WHnjncPzHc9ev9BLs8hVPhFRgGkmbyoBUjlBx7jQihk6AFLMZjRWUDWq7AkTG3IEY7HT+WXgDz+Z7tSwTVEReCRt6YR5hUezEadTE2NuUmLkbjGoOSpZjwMdxAKzNuek2MHCunw3uqmh9MMCC6mQ0W1X2bYkHzxnCNEKHU7K9nKdSkrVVHeUwEkGxVTqQ2sbGJ3jfA/avKl6PgRT3Y1aiYiJlYi/I+oGCMvXcUyFuAYHpviHEMs1ZYV6a0zbSZuRuDpuIxg+z5OzIW7F3YrOjuaqMPGqlgf5b2PSCSffAdd1ZptMz4ifkOQ3wx4fw2nTWqtKoHYowaJt4WPM+WM9TrNHICPf/Axo2dkFY2FdVGwAAkmPyB3x4tZDBHPrF9sAUCWvOrF3/wAWsTc35T+X/rGTZtQr46dMNyBxPhlTwkH1GLuMcKhCVM+Rwr4a9x6f4w2rQIcrSiP0wJxhFBUCzRM2AYeg2Iwajc8Ku00mosGxQH3k7fTBxbFy6PUzAEECef7/AH1wmzGbq5ipooq1QEXAtA5kkwAJ5mNuWD8v4KTu1woJxmc/2hq1E7sEUqf/AOOmNKf8oux/qnHdB2cklQ2r1KOXQglcxWAE790INpP+4ZMxYeuAKmferLudTGbkchEAcgJGw6YW0G1aummPkR/bBVSqE0DyWetxb8yffFklIb4iR1t7j5YkhLmGt+E8/QDnO3rGBqrG/WcWZYamk7bk+QF/oMAhqhVVIUeJ2kT/AChoMG25NuowI1OV8RkxPn5eW2PMzmNcMI1HwwDsAd/lH54j3njLDaNvLAMqQ6jcRBEfvzwbluUXDABvKI/Qg+pGBu78W4AUn+/L054uWSmlRABBk8pHPzt/bABY/DtToCYsgaYG4DMQZm0nlywUr+MfC7OSxUSbv8PkYBEXO55HFWbJi27BUv8A0qCY+nvieUOmpVqfhYqvreOfJROABxmE/hBfuobsbyd5PruB0GNZ/p1Q0s77DSAOhPOL7YzWUpKtNRp1kn/iCIEmLmLW29ZjGq7IFg1XU2ojSPQ7xa1gRb++M+R1Emeg/tdVmpSnYTG9yb8ugBMf2xPs8QpLmPfbAvEc8ftNRTdTSAA6MJIb229zi/K5MtTUEeHckxFvL9ccHN8pJGL0h/xDM06tJiWIt8SkTb+YWI8jbGUoZtAqlNJVqgTVpgQsM+lRFogbb8rYA7Q8VGk0aI0pqIYrYlhEnppuL8zi3NIcstKmLdxTBMn/AHKgLmZ5DWJ9Ix1R4/3M0hE9y6saqqfFBBY8rRIjYb/njRcLT7PRfNHxNGmgrbFwY1Efy/nOAexnDdbPUfwpTA1tzPM36kcuROJcQz+rvABoQSVA5CQQPXTqPzxaXo3M7W4k+ptUMxJJJEkkmTufPHYGpsIEC3nc/M47G3RE9j67xHIfZC+apqaphVSnaAxs7TvteMJK1B3Utp1ox1OmzKeq+f540vbIsiLURbU7noQdx/nGXyfFRU0GSBU+FvwuN0byPLGLiVYPWygSmzI2pJmAIcHzBwtpI/xMGvNzzjeJ3ONG9Eu8oQj8x9xvTzjEc9kSV0EEFZ0/h53HWRvjLqR0V5M/lWFMsBBm3zH9jgatwkfdmfPni7L0GV4f4pPphlQoarx/jEST0dSa2JKWUW4YQTa3764INH368lNtvWZv64Z5jhHmLA74VZpiqAz4Ttyv6fPBXsLT0BcURe7YgSNPPcW+uMxkKcldpB/f54bcV4jCkWvt1GKuzfZqrmCe7WwIJZrL8+vphtfEXZReQsJbz/fTC7jhlkNvh5bbnG+XslTA8dcA89P+TBwq4xwrh6xrzFUnbwqI/KMRxtZIlzRejF8UYLlHB+8vyn9/TGDAx9VzeQyVcFBXqrMC4UHqInGW7SdinpDVQDVaY3aQW85UAW2688dMOSEX1byYymmzM03vA2gz52wZxDMiyBFGl28UeI7WnpbANH4x6icNHrrqqUnEAmVP4TjoELWOqY6YlTaAfNSPS4P6RixsmyOEOxPxDYg88Sz2V7tyu8Ej6A4AKaJged/rA/KceZc+In5+9v1xOnSLaFUSWJsBfe3641WV/wBLc+9PvBSWInTrGv5bT74VoDMEHURz5TttP798FUfGwRdtQ8i1mLH5CAOVuckwzVBklGUq4PikXkbLtsPrboMNOxvCGrZukgBl2C/MgN8lJ9CVwAQzdGpTcDQ3hjdSAQTvfdWYmPbpi6vUhii/dYyBzckA+u8R5Y+jf6jZru69YrAREWkoi5YCw9jJ9sYXgnZutUqsfhXWxlud+QxN2UH8OypUFjCkgeI2ACiWa/IGT5nTh/2WqrBCfDpEeY31E8ydU/XmcEDsi9XSkwpILyJkDZfTmcPF7MUcqs05LmAzMbn9B7Yy5GnFmc2qoUHhNarmKrqhKgaQfUDr5/lgPtXmXUUqQJVdIJjmQfqLbY0ec4iy1dA2C3PQ2gdNjjN9r6ZesgVSxCDpFyTvjPjiu6v1/RMXbKOBZJcxUpaiSqtLSIsBN/8AiIvvjszmqlfMEFCWdywXlJNgf6f3MYbdkeGlGc1GOpxpE+V2PlbT88D5OErSkqaZuxtJF5kmI8ovjpNTRceo/Z8ouXpmIZTXccyRcz0W2MxSRoLyrh5IuCFIus7emNVmIKnVcMPnOEtfhbkTMAHUANvIXnljl4vxEHfZpEqd7EzcSE/d+v8AfHmCxwkm5CCb3dQb7WPljsdvePsrqzQ9k+2eaCNTrL3jIYKmJZfLz8sM6Vbh+aJBD5Z5BIHhBPIxt8sI8pSWo3eEinVJALKReLgYL4ogZChUa97G49DzxjlPBWDUt2euWp6aqxaGvI5nlJ6+mKMxmdKxVDaTYEiHU9D6YxvDuPVKUBi1tmSx9GGx9canJdsWIIqhaiG0GNXvhdayF2CZvhIgFh3igWdSNQ8iOeEwrFDIbWsibXB6Fdx641GSz2VdjoLUCeQuh9VMj5YhxXsUjsK1Coq1PvXsw6dR9RiklsTYMlIXkSCBuRYgXwm47le9BCLJiwH7sfPDqj2fdXioCqwDpBJJ8hyA88E5ysuhl8CWMSZb6Yy5uWOlslNxPnmR7M06Z1Zg97U5U1nQP6mG/phzFSoQhr0qKbBEED52x7TzcnSRpj2B9IwH2grfZ6ZqNQaqnJlghfXmB5xjmjc3UkZttvI5Xsqv3q3qZ/xhbx3sTTqJ/DzSK/8APdefTbfAVPtMRSkU0AIjYk35+XywqqcRbTLBXBJvFtN4+v5HG/HGUVgtxn5YFxfsBWaQmYyxsAB3hGwj8O+KqNPiHDlVqqitR6owcqPUXj1wRmUospL0iCBPgsTzsBB287484bxPLuFVMzA3ipbT0gke2+K5LkqkrId+QvMcIyfE07ymQlXmy7z/ADrz9frjH8e7OVMvmB3yk03I8Y+EmAN+V+RxtqPZ0Gp3iyGm1SkQpYTfVEqwjmROHvCKtSq7UatHWoiGgFGHX+VrbYyhKfHrK++xq/Bk8n2E0GlRqy6VULFx9wiIg++Ccx/pFWrMCKilbeKDJjyx9XGRQadQEKNumFHEu2y0SRTAMWnljd8jf0m/X2I+zn+kCZY947szgQIAAA95vjS5bs1Tovr1tP8ANVY/SYwh/wDm61Uyzkz90Thzw3glKiprZgsoNwhJJJ9P0xDUnsrCGmX4JQJL1adJgTOsqD9TgE5Xh9HMpXSmqskwVsCTvb5fTC3jHaE1bfCg+FBz9cJqmXYiWMdBhxsGE53uqpJZdTBi9+pO+LqeaRCDogEb4TZimdV5sMX8MzU2ZpHTGijeyJGp4fxEMJPLYLucQzOeNXw6CoBBwDl1CwV2+uCEzklgCCD13xMuNNUiHBMA4lnprBSgWADMRI8+U77Yt4rwaoy94pDAkDSdNgN9/wB+WPK5BceEE7TPLF3aIs6IlNtGkEtYEXjcEG2M4Q6sOtZR5wOnD35KZ53/AL7YVZXM96zk0QSS0G87kTAjpjQcBbQhNUDUEjUswcSpZ6gqaKahfOOeKUUkNQEWYDUgNbanJ8IAOkfLbCqvmMxPi1ATa4UH3u0fLDzODMioWZE7sbmeX76YS8RqVyrVKYRqeowLhgAdr729MadIy+pA0io1GG9GmxgSdXOL747ARRjdiEP4dZtjsadIh2Ywy/EMvVI7ovM76TGNDSpKhCvXG20SY8j1xn8xpAVUhQL++J8Py5Lg69PrgkrBYNOnZ6lW1EarCwJABncjzxzcCSkA4VjANjf/ACcLc3UcKJqCSbaeQw+yTghJq6mI25k9MZNNeS7Qjp5VC2oGAxIIkgj25YLoomqVWqVAgeIkW57zOGudq0laW0qTYq28+uFuczhpr4KYYc9LCI9MHyYnQxrZ1mSEJ1RYBoP12x7R40vdqtegpAt4heP6sLRnwArFYtcHfEc3xKnUUzteMUkBLO9mMhWdagNXLOplSral9wdx5YtyPZOsg8GdWqt/CyhWNrcyMZokRCsbeRMYN4PXcGGIa9tBIPyGE0T1s7iXZuspM5UAGZamZB9lmMBZrKFEBp07R4wRqM8iQRON7nqdemFqUXGgqPi5HngNeNFl/jii8+Rn574z6MTi/Z877xUA1JEbW69PKcL8n2TyzsdNNmL/AHdTRMzMDf5xfH1KvwKnmSPCQAL6tgPIm+L8vTyuSBC3aNzcmMOKa2xKD9mV7Nf6apTfvGmmv4FLD5+LGurZxKA001BJ5C5wl4p2iZ1IU6Z2GL+Eq0A2Uxud/rhNdnk1SoL4RkMxXqF6g0IAYH98Kx2cy1El8zXBuTpX1264fJmG1XYkQZ6YzB7NB2bcz1M4pL0DCqvaqigK5WgB/MeeF1PNVMy8klo67YKy/ZdlbUx8AOw5jDinSRRCKI5jFAjPE06MmA7/AEGIZ2rFINdnJ8I5DFo4cXrEuoWmDMDyx1XMTqKi7GEB5DlhugFebrSCLagPrgHK5coSxBBP64Z0uFOr63ItuMVVcjWqOXWCsWxSZNHU8yKc7nFGb1MdSkgWkYlUkkW9cE1cvC3m+0HC0B2RU2mZxrcqyNT1kTAg4ymTy8SWO4tjS9n82qjQ2x3wseBh1JwUjkRjF8Ry7Etuoxq6aBCxVtSg7f3wA+aR6hkgTaOWBAwTg/aMmkVfxREdT/nEuK0FCuyC+kT5arYBoZFqdUtEKsm2x54t4dnyKjTdqlmG+kR4R8sXXokyldSWMrf0P6Y7DSs5DEaJgxM/5x5isAWVkHh9TimnTBcz+Zx7jsNCNDlcuthFsM/s6pLKIYCx5jHY7GcvAxJnRqXU1ydycT4blFnb6n++Ox2LloSNDQ4XTYCVn3P98FPwKgFtTA9z/fHY7GDbKFFXKKKiACx33wbmwKYGgBfQDHY7AMb8EPeZRg/iGDaPDqaINKAHrufmcdjsNaB7F3GGiYtYYz2ZM73x2OwmNFnCsmhklQcWZhLjHY7CKAuKVmiJMYSvnXRvCxFuuPcdhrQMnwLjFZnIaoSOhjGozIimCN8djsAjOnNMComxaMHhBqmNsdjsSMjxNz88dlz40HI747HYskozdq0DbpigqIqLyDWHTHY7FCZ4BY+mAuFZhgxud8eY7EgazgN6pBuCL4VdqlFM+AafFjsdghsGV5KsTTaSdj+mFucphChUaS1RZjnfHmOxoSD8RQd6/wDUceY7HYs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SERUUExQWFBQWFxoaGBgYGRoeGBwbGhwaGhseHBoaGyYeGxojHRocHy8gJCcpLSwsHx4xNTAqNSYrLCkBCQoKDgwOGg8PGikkHyQsLCwsLCwsLCwsLCwsLCwsLCwsKSwsLCwsLCwsLCwsLCwsLCwsLCwsLCwsLCksLCwsLP/AABEIAMMBAwMBIgACEQEDEQH/xAAbAAACAwEBAQAAAAAAAAAAAAAEBQIDBgABB//EAD4QAAIBAgQDBgMGBQQCAgMAAAECEQMhAAQSMQVBUQYTImFxgTKRoRRCUrHB8CNictHhB0OCkjPxFaJTc7P/xAAYAQADAQEAAAAAAAAAAAAAAAAAAQIDBP/EACcRAAICAgICAQIHAAAAAAAAAAABAhEhMQMSQVEiMmEEExRCgbHR/9oADAMBAAIRAxEAPwBJxbhNStWV+/Q6dICPVohhO4UK2kyCeQmBvzqp8GC1UfvqCOWGzMdRAUNAVCCT8XnPngHM928HvCrBRJdTcap3Uk2I3C2iY2wyRKL00SpVWoQwKwTrZRtMj4hGnedhOIboaQTnMhTpqGNQg6NIKU2OgG3hVypiLAnba5Iwm4f9np/AlRt111CCZg6gEUBfCo1XLco3w4zSGsXUtTGrZlqUwwAgqNJYagZIIPnBAOIpwUlml6RVV0D+It2bcnoQC/nZd5MJFMO7P8Zp5h6dOsStVFYI8+HSI8L82URZhcCJkTHdvSyZmKlNXSqikgkAzKT4gbgaSRv5YXcC4YFqIxq0CwVk8NRXPiXwjw7m0eg9caPi2WpZnK0BVdKTAFUrSSEcaGAiPFSaZO2mAwtqBWmBjOD1KdGqlRah0SQ9KrIBp1Vh07xQR8IkagsGOmHWR4To72k3iomorU6gI8JdW/iAAyFdSuobxMXAwFnuzwpM6ZjMU0KgawtOo3msEIoIIYwwO0Ec8HVaND7GWJqVFRUkgBCVBcCQ2qAC5HW46YpiR62QqUdMCHDFviAt8IWJgqVDMDtDW3wHluErVzBCBkqIwB+z/DpkMCZWKdoJgkAMbYaPn6bMKS0lbMJSDpr8ZZR/5E3ANRYkTIMMv4QVGd4w7llqVSVUkFQCqWMayFEMINwNomdxhDHzZwU6Yi/xMiIzGlIdt6kQ2pyFZVEWWDAjCTiHEDUZFZgAyrECy1FuojYIV8MDr1UYpTi1TL5cltLAELogaCAocgJGk3dTYbMDfmZlqNDMlHpHuqgKt3bE6DbVZvunxbGRMbYQy7h9I5mhVpFi1SqQg1GTrVCaRk7jVSanPRvfGaUAZdaZMPTcSWtpZiTTueaspQz+I4ZLRqUKlNWUo1MrpH4tIOiOoBMSJsfLF/FqA+21G0xTdBUiBHiIrU/MMCSB10t1OGSyrM1+7oadOo01B02+IDlIsb2O/rzzvEoYUalO/hBgC/gOk23gaRcTzsMMuG1jUDM0EOLgXA+6CIizdY3BncYSV0BpaIIKFmG9rjVFtlOpvRj+HCjtoPAx4dX1UatJZPhLLzDBtJMDrCH/ALP7g8NzHhEfGRAP84jT5GVH1brizhVIwQIBhVUlgIJlmJOwGlMF/YqiVP4lMo/xEhd4B8QuFbrqWZuDJIJsAqvngwcKo8OsReDpUEf/AFViDM+Ie6DLPFVXBsSYO0RBv5g3+WHWaBVTUsZIqGNiaaMrT5E1E3/xj3s/2fWtVWmzEUVY1qhsIoKski25AVfVh0weBDnO1USj9rW1eoqhJH/jJGmo4/mtpB5eI3tGNqUiDJAYtp1Le4P1DTseVvTGtzGYqZvW5K0aPeONTWUIafhRBBLafCAqSbGeeAeF9o8vQeaSd5pF61UkVCbAd2LikLkyJex8QwlgbLafDGy+irVrNlaarMCRXqTcBaQvsblrDzF8G8V4tFMSE0tNQKwCuQANJY01EkmTLGI0m8xiNbhNKvU8FYd84UinmHXWuoiXFQ+CoSIIV9JuphrSl7WJVSt/GR6cgkBwRa4ABIggLG04HkAatl17stTnUwEgtq+J1IO0mQD+fPF2aqd2zvLEBbLyDEWgnnMm3zuMR4ZUILI4glYgn8KlpPsB8z1xbWo1HRG06JuQxCWhl+8eWifTDADeo1RFdBDDVMTJgeEiLyAdh0MdCOpViJtUm7ADT4uo633HXY74Ko1UFNlersFP8NdRBltidK/eFwTj2rxECKlJFEWYsNTzeDsFWd/CAZm8YKsRRl8pUYArBB8JaQqzsJaQDsIU33tbGjytRKdN6NVwaW40yzrEkMoKiDA1MDYyR6oqxaA92MuFLEmBG/kQSCOkHbFWXdQsGW+Ic4vvbfnv54YGvyuSFIFJJpuFanUkGmwsvgNyLkSpkgi/XAVagDU7sKAqEodROqwibREedrHrizszxMrRNNhqps/whdm+KVlrNpEGANxJO4acWU04rU3FTLtbVaAwEFWEeFhElTuegviMpsrwK14yKIFMAnQAJVQVmLwYMifPHuA8rmVdA0TPM+IkixliJJt/62x2GBPMcEFQjuTdZ8KkyZ8WzQ49bieYxfw3h/dsqRBJLuY+AkWURAUgEn3jlitlNMvUa5HwKbBn+INBFhL/AD9DgngfH3IAYmLRr0vDESANSm0jbkefVPL+yEsEso0uzMxYgBwdrRpUbzEXHMjzGA+6092v30qEsu4glQPc6QRPUdcHUuJEmnSqUqZ181NSIYkLfXsVOr/leMDHM0ndhoYOFvFQfDBW/wDDuAL7zhgA9n9VNmZGUgKzr/UISI/5xHQjGjzbGpk8yqAE0e7rKP6Qqtvb4WM77c+aDhYpqlYKK4Eop1Gm3MwAQJOx39caHgmdpnNd1JDVaZpMpAiG1AH25b7euDyABwzOU8zlxlqzAKVK0a0y9A8qb83oSTB3W/W7Ds3w+pRr1MtXpiGTRJP8NldtdMhhZl1Dcbg9bYzAoUaFQz34ZHIK/wAMHe6/FvaR6A8hG3yHGaLZI06xKUlddLKB3lOSppmIgqp0Eg7ggzOADDcQrukEEiqH1NpNw2otPkVN56ieRwXxzLCq75hH0INJrx9yoF1SoH3aisxXkGDC0CSf9QODtTzIragabr3isl1Ja7FYAmHaADcCNuQOWzpWuyOAyMCtanFu60iQDEyAC3VW07FSAwLuPHXRpVQgAQ1BUUbr3iUGHO4CsQJiNIGwGF+Qq6aXiBCgVUeIFtvCeW4j0G+GPHOHtSVwpLFqj1Fi2pSaIIKbhrupXkUI5A4CpMO4ImSQBIg6WYtadtSsiCdrg87SMMXjj0nWnVC16EMQjXFjrV0b4l8B5c1IIOGfFaRqUUNDU6J4HBHjRQ9h/MgDNDDaBMTOMvwZ6hdUW+8g/CRB1Eg2vKzI3xreE5B6dOoCwnvFqoyN4lI8JAiCDBIHKAMJtJ0CTZleH5pRpaZDQpjbUTJI8idwOk8hirjTLTqBwoPiuOWoAE9bMrCesvgniWfFQ06gUIXcuQohW0EFgfPUC0gXtN/EZ/8AwlXM0zoQsWVWBIhJWY8ZhQYZgb/h6E4fmw8CcUpVXQeHep/JHhUz+CQb+cG8Fj+FcZemzIjnQN0IlDdQo0spUwOZE+wGPcvwxctrapmkLxGihFQiLlWNqcRaJOPanE6AK1Mtl0YuwX+KC2lliQEnQSfiGqfIWMVhi0Osgq5qgwbLqqA3ai/cgEwDJqFqQB3IHQeWGvDkyNDL1AlUVCxSjqYFlENUqIraNMgsHJiAdKyI3yea4xVqDRVqsxADlTYCBPdgCFUBDMfiMchitF7vLLSJhnqtUJ8qI8DfWpPpPLCoLGVbJ/aHR/tmXqmmabBDrpAJEMFV6aooOoQAYv1wno9ka9ONVBqizAK+NImdTNTJGnbn1wevAmUtUd0y9NkVkLmT4dDStMeJo0nlFt74HrcTo0X1ZdNTsdQqVdhqtK0hYQ1vGWwwCMnwupUzj12dVprVPiaZaGkaLaSZixI+mD83x37G2hHqsAYamWXuTBPxU2BnYi18Icv2izTMO8rF1JnTUVHUb6oV1YKLchbDbiHE0qmK1JGVgra08FS41cpUgAyZXYb2wgLOG9o1qP48pQlpDNS/hVFBDRp0QDzERve+J18nk6q93TrVaJCG1VA6/E0zUp3+LVPgOB+G5agKh0VrkTpqqRvGnx05BBbTeFnljqnDWhir0qhKhQFq0x4YEkhiCSW1WjmcFgAHstVpUncaa6C+uk2tR96WAh0HhA8SruML6NJXDQD4RfpGqAZF55e++HvDMhmaZ1IjqVEh1MQ02hlMkkTa+6+uCsvnNTEZnLlXJA76kugsZEakgU2YnmIPmcPsKhGcoVpyxUqNdwbaiWiJ57GPIYHyaAoxEcxfYMRva8Wn2jpjTZjIJ3bmhSXNIATppwSp566c94pi+oKRve+FnC8vRZe7RgHJlkciSByDWkCZK2aOvJRlYg3JFU7tPhqBWcSfhQwAWG2qL841H+XFXBePshZaVNWosv8AFRlApvJCw8nSp3AuYtvsTMplWarUd6ZIdasAob6YKam+7AEAdRbbFFHszmA5MI4CaUSV0zvMbBZuRFzvMnDKGR7MZWr46WarUabAaafi8IiOlwdw3MGbzjsSynZOsF8eYcNLEgEEXJO5EkncnrOOwsewE/E82akwLwQOlyY9o+fjnbEeG0gxBgKI8YAtq1ap8rA/XyxZVy4ZZAYgEKVBGmLwWIHKVG3OcLUcqtYC4DCmIsSCZk8p8Me/PbDVJUheRgdX2lasMqwwZQbgyF+U3HocRFMiizgDUV0xABkKzCCN7FQBsIxbXAqZUEHSwgagDYoSeuzKevM4p7xdKgkg2II8lVefXSDIsJXCGL61QCkgEA1H725GysEXnf4akeuLqWdjMUqkwVdG1TYwbrbeNR+mLeJoi1EFS5QBQukSNO8mbDUSfeY2OIVMwHWVSDyIKnmRYgGLAefngAa9vOHas5IHgrMrC8QXCEn/AOxb3xXls/o8Mkd6ASNpNVWqEciNKil7i3TDrtADXytEmZ0gA/hlnpk7fhZf+uMTx+uXKMVKswqVL/znQqnpASPfAsgza8E4ktTJmjmGY6q2nUoBakXDmnVQHnCQR94HrfGbrcGr5LMZl6kHRSZqbgz3hYBFqIeYuTO4I0m8487N3p1aV9RpVHA5l6DJWUDo2gMPc4fcOzjZugaFYjUSTlnMahMa6LH8GpgF6eHDATZDiKAlKg/gsYY86bxodgPwsVMjmL7gYAzPD2oTQcE6gRY2bSrOrKdvFqWD5eowFVpsjaGlX1OWBEMDYgH2L+59MajKaXTuqjy9LW9E7koZJpED4juVG8hwN8ICrgOUNLLPUJlmjSfLcWO0zPrblhpwnNGASZB3EQOhjywLwtNeVqQdQDlgReQwBwvyNVlfSpkdAT+QIOOWUezZrHCL+LUXy1UPTVWRlqMjlQxVghYLDSA2rV7fLCbiHFKzUkqVKjOylhc+G9gNPwxBiI641dVdRVG+B7Gb2APM8/3eTijinYN2QLTYfFIm1oj9+mL4+RPEtjcHtGRWirEsARTZJdAZIYi2nzLWHOx3vg3stkjVqEKs0vvAqAVI+AzP3d5m4Ljd8OE7AuoCs47vUzOZvAMoBztf3Y4Z5NFoqUQaFDGerHmSeZ/LbFcnKksbJjxvyD5fgyUTrPjqn4nYTJIuRNlJ9J88D9oc0UppmUSm1SdCuyk6LM0hfh1TNyDGJZ3if3REm1gf2cWdoTp4aB97WCOtgdX0OModuybKloytLNtWXVVJaqQ66z8RDI2/y59TgR6R7pTpmGtY3BBN+ZgrMeeCOBkKwDbFgrT0aVOI0HjWhEwbyu+ltMX/AKjcXtjrMSqnRbUxPJjbmVJhrdIt8+mCM2ICQfDAvzOlVF/Iadv1wLm6Y8IDABgCQT4SZIMH1Fp9ZM4PqUdFFVj4WPuIAMjcDfAIWVMwZYSTFxfkLxPlYx1Bw4zH3JBOoIsHmdZJ5b/D88JBllNRiuoBSSTZlsfb9cPKlSaOpRdXMydg6yseXh+eGB5XrAIAY1BbdNyZHORIHvPpdkapeiwBdHTxC5BIG4PXr6A4WZ+pqqPzCvpCjkoDraNz4RgrgtVtJIEkREmbjYWEQBHLp1wmgJ5SvUJTVURWAkM4B520sBqDHlBxpcuy1kqVa1Naopo7Gqy93VOlVMBgdRkNu8xBEThQOFUKg1LIAViaQPhOhTrVWgNZVLAwZAjfbYf6cUxUVEjTTL8+kSdyTG1iefniWUgVsyyimDUemjKBTo1AQ+nTEi5BE7Ewd7HfGdq97YGqYP3XLgdAQbgEeRE+cnGr4vkBUiuQZLOyCbBWqFtR31EqAt/Mm4wpp8Np07d/p3Ma0CybgQyxvtIMegjCTSY2gReE1SBpgiNyTMix5dZx2H9Ph6AQKdIjqFpn694PyGPcHdBTM9TyrtTImS2oAgiRqBZFuPxhfkOU4S0KgIdhs9Rd72iSPpMdCcOq1Z0WwKsF1aTuI0yIHTl79MVPQBpBiixqL8xtJA5QfhG3XbFMlEMi3dzScW8Xr4tLIZ5WJXyhsUcWOmqrwDTClrixMU/DHL4YiJuOowUKi1KZZka2oGTyKuBvc6p0/wDXAfGEIXxPKnSzcoVZhrzuSPIx6QgE+Yr60DOSxLNruJJOn3Kkx7+xwBl6YIgHqL2NwCu/mn54LzVHSEAmNDG/UMzEiNxtf++BVUaSQLyLid4YbbdcWI+j8KzLjhCTdxqVDzEuFHi/e2MZxrNVBVqBXbSkIsM2ykBfoDfmScapqpHDaIEK2tWUcwdTMbeZxj85BAdTuYvcRff5ke3KRiVQxx2T4wVem9QwFqop1GdSsQtQX8oHTxfIrNUqlCmiFhqRyhAABDamjYWEGk1o2HM4RUqbQlMeEG5MSdRKE36qo+h6GNF2kKXrMYWqQ6kc2emhJPpL+QgYHQKxRxzjX2o02LfxEUK8r4mXxaW1H70GDtE4A4dmSuYQS38PvDJOzaXIi3I2Ec564pq50KWKrBEqDznY28v7eeKcsSzOx3VWnqSbAz1JO3rgEfQ+zkVKLMg0FmIqKPhV920/ykmR025YUvk6i1iwAty5HAPY3i70i8S66QXHIcpJ5W6+WNWtVag1Dn6/mQPnjl5LjI3hlAGSnMXXdTceYxq+GB9C6tyAT5Tc+28YB4dl0QyAIN9Qgeob254ZVjpWBcCLnoAw/tjNLJsmA8T7wmU+EAk+ZP6SMIqtUUfjkltgNzPQcsa1GBSDt1OA81woN4hpt1In0/xiWs2N6MVk6JqVzI0eLbc9fnGC/wDUGsKb5VNkAaR11Qv5A4e5alTpOxY33OMF2246M1WBjSiDQoBm0Az63x0cT7Ssw5MIX5QESZiIBEzBM3vvEE+2CWJFUqfv6o6gPZRP8pP09MU5TM00L97T7xamljDsrCAZiARcs1iDhhxFcq9w9amYi6LUFr7goZ5/Cd8dBiJ8rS1AKfum3UAkb9IJ+ZGG9Jwz6DGlSdviMBJjylducjqMQy+RpF9S5mn4tU+CtJYiDbRAhiDE8x64O4O1AWWpUOiPhpimtrAM7OzMJIN1AthsBTmVC+AAjxLaP2THX1w77OcJauxWmC4DjUBvpIiw5kGDA88KKueo6iO5dmHxF6zFrXM6VF/LDLhWfC09fdKg01HAGowUARJLMQJLkbYBCt+HVD3iMjCqXBYNuLvNiJnn6YZcMoij4qpCCdKCBIMzsNjsSDPLBuW7XZgoiVV+0Co2haOnWSqTJQqQ6zKbGZB8yH+a7C0XSk9ZzkVAhqU95p1M0aSdLhieRDkTfbDAy/CMtWbNLTyyQVOokwTpUxrdjZVmSOUx1jH0Ts9lDSJVQgjU7BSdI1KCwSQDpmYJG0e63iRqUKYo5aloowVNQsmqqUQhZq/CeW06LjT0D4C+lyjPTqeF40ktDQTcsAdViZ+szjObwXHYTxfjIYrpWmCwAQOJfQQLAbUwASAYJtEi5wtyHCKjVGeoTBLtEfxGEnSqwCTPlaBfljQinClgojTHIbg84DMx/BMYyPEeK1n8OsrRF9KwqEX3gS2xJnyHPCQMd06AAg1gpE2RvCL7XcG3OQLzjsJuHUNVNT3lcTNlVyoudiBEY7B1CyGersFA0q4VSFV7jaAFIus2+A3xc7aQlloofEQHK2OmJXSzNYmZtP0CqcYbuJ2I30qoI6X0luZNjhXVzRfuyqkzuZMAw0g3mGkc+URbFtEo0vDsnlxWOmuzKSPCKR17MCuqVDCCSJEj2wBx3I5Vqys2aqU4C6QKItFt+8/S22BckgFam4F9QG/MBl57WBF+ZGPe0fDWIWVhyCR/MDJgQd77XvMRMYQBj8MyboNOadhBJRKarZoWQGqwFkQOkgYB+y5SkZ7nNVQYkkqqkTB+FSZgnY+mM4+YK9yyHSyoxH/eoYg2ggwZ3BxfUtLJKzNgSNJBBKyN4mx5iOcxVCsd8eziihQamSEQusE3DMUqAHrYgT5HCzhomowJimrEk8gQZ95IgjpPliyrxmsoZe9aA45z8KnUByube2LX4pV8Sms6vqaCDGxI35CYHthIYtyiM7VIJJaRCyRqIMn0nwx/MemNNnKT18plpXQaYZamuEGnUYux/CR+74zpz9e+qq8yJGpjB3Phny2wRnawfwiAAsQd/EwLXI2IItvv0ksCeY4JTVv4laZ+FKKl2sCbs2lBNzMmcXU61FFbu6CySADWY1CeZJUALYhbaTv54nkslVIXQWAtqFtIAJ35THI4aDg6JTXULgSeQmw26WxEppFxg2BU61WoCrOwSLIvhUeYVbfTDPg7KijYxva8/ngaiQTGDHoFIKgH54wbcsmtKOA+r2k0hlelUIX+nYDVvM2F564dZbMrVpAoCFiRzMGSJ+eED5LUD36RIiJifUDf5Y0vZzhwVCPunby8sJ14HFOynO5xaSLqBOqAAu+q0efLEaHGaTjwhhYQSsWIlYNxEXscHcZ4UjFS0wNrkQZkEEXBBGFdbwSgDEHmb9Nzz2xOKG7sxfbLi58SKfEQflMH3ifbGOdm0KxmdbTPkqRgvPanrO0mCTBNjG22+KjBIBPWRsOW3nYfLHXCPVUc0nbK8sZIPQMD/wATq/I/TE8u2pCOd/cwflbV8hj3LJGqdgJnyMgn3B/LEOFWqQ2w3na2LJLcjVMOoA+AkDo1gPe/5dMajhPZit9n7xhTprVhpqVFUaSoHnElmsfK2MrRoQ1YDcJI9NawT8r+YOGPFFVaNMTJCkmeUsCL+ROmPLywMAqrwmgpc1M7SMCIoo9S3wyZ0KDcCzYdcLOWZWpKtZ17nxOxWmqqCpk6VcqSVA364xuT4ezlKY+JyAB1LEBRe07/AD8jjV5XNKa/2eiZopTfUV/3agQjVO5A+FB0vEsRhMDRU+0FLLr3eXpFWuuimpZi0wQWIiQReQ528sSzVOv4qlfUGmwRypCz4dTzCyt+e3KbCcLzzJUZEoojKPE4UaxqOpjqceRW5AJ9sMMtw415qVGRlX4y9PYGNChdIYsTqFjG/ljJloW5DOv3lqi920ArT+DxQPG7au8NiBPUgXgYcUMwgMFGRgLMqiASL+CfCTMwLnpgDOMKSgUqekR4WIAK6gAWRYCowkXILHmREYop5XWsoZUFy0TuQWv6kel48sJoaY1zGXdoADNTAUAruI0sQyTYHfYWi52wobgnihgKhJkWAUWO4INrne1zvidbPvrEAlSIJYFktBA/qgi4IO0YYZCuWko9QWnxsHpi4AMuJAJkCwPQmRJbGKszQp6jqNGeclif/wCgj0i23LHYfUMmGUEsSTeQQoPQhQLCNvLe+PMHZhSMfUzalP8AxUgTJX4wpIGxIc6byNtjhTl8+rFaPdIACSARMMLi5kmx6necG1+IqV0qsIjTp0jUBYERFrmPWcLGoEObXU6ZAsy2K2IiYMenQbaLKtmdjCjm2Ox/3GHhAA57gCQYB9TAvhdmeIgtok7mJ9fCZncFZ5YNydeWchQQAZ5EsbhgPP8AOeuE2bQd5qUEq2qDH80/Q/rhpAy3jVTU5BUMQBfZvELyQRJvckec4qydQd9pb4WYalO4tuD1EmPcGQcXcQXUwcg2VZ8twDPl8PppxTlgoc1N/ASBtFtF/eY8/kaQiVev3dxuwdgbj4ufk1zzsZwPXaazAaj4m9rnb0wd9m1syrGgzBJ2IheXIgX9jyjDrLcKAYnTDE9P054iUupcY2IslwioYKgnzPyJnrG3S/vquF8AUEalkgASY5AD8sNMtkQABacMe70jkB1xzvkbNVFIFzhQJCgD0EYVZpwU9CcH5modXXFb0egOMtmiwLMnTm4N+dsOsuQUggHAlGjBiN8M8qsjf2xrwv5GfLos+0pUpoD/AORWjzjr6WxpMrnqdEDvGABj1xkNApuGI1Hp5f4wj7b5lq9RKlJjSKoEi8EA9QDf18sdL44ydswXJJKkfU89Up1KRZSGWN8ZXtj2hSll9KjUe7I85I8THnA2m+POxufXL5KqtVmrO7ay19IAAAAJAn1i+3LHzfj/AB41qliVWdoPygmxvFsEeOMMoHyOWGJ6NYs8xq6kC8HflHntiVagoYy4Xlvq+g/WMCPmNRu0RcTJxOo+pdW8CD7fCT+XsMWSH0Kid292IMC/SQeRPP03xXTzSlm0LBIIEydyNzPSbRihVhAOu/obfpirLvpcWsDJ9r4Qx5lHLPp6ibRcWMWvePmD1x4M05pVLktIPPqpt7mfngPg9WHOq+kM3/UEsPP/AN4M4fvUE8tcTYid7ecA++EMJoqqJVcSXlkU6hNxDkD+VGCf8zhl2b4a2pSqhQQZdttJsYHMwT5AG8WOFLZXTUoI58K01ZiBJ8f8Vm36OqeZAHLD+hmCyEoulXbSqzqMDaY5DoOnngEXHPMWahlp0aRBklmOpfEW9JAGwFt8N8yr5XI0aIqKXqvUqswvADBEieX/AJLxuTyvhVkAKALzA21b3O+kDdgDEjmSBZTqu7X55a1VSBHdqlNQLQEsALXHOPP0xLKLxULUjJDCJCMSVjwxvcQ+oWPIGMeZCqshdLqLgQdSmxmSACGj1NrWwvyQPcO7WUnRAiCRYkTc3jf8J6jDTgfAHVfiRQwI1kgpyMRuzgA7D5b4ivQ+w07qm1JbEa3cyADsiE32URAv5DniWeoqNNNn7oEaiohmJg6nIJhVpoCg1beIgGTLPJUhSpApDaAxLNp1HSqTAUkJq0nYkiBfCII/iYpNRiEXTM6qnibYjeCIB+8MCwx7B63afQQpSmsKtiGY/CCJYuCT7DHYNz6ZKnUK1jWaoI1FFlJgWB7szG0yZjHYuibKOK8XyOcZ6a0x3hpn+Ii+EGecKWiY6g9BvhTS7IsEQh1qTZiu4i6m5hoYbWMGIwKuSFEqaoY6mABKjUJHxSIvfYb+uGLZypQo02uZqtJuYBCgQ0zEj4WBwxCgdnqwrOoW7feG1h4W5AANB+YxoOA9gVVqj5rS6mk9RaayFUhdQ1MsTckRtbE87TfvacHSevKD92Z2JGx5kY01TMhKdbV8IosJ/liPyP1xLlgeDC9tsy1JBTVQtKoAO7AUFTs1wL/dg73xjstlDpWOeoEnmsg/mB6QcbntrkS+TRwNQR1Vmi4JQgeUEqu3MnpjL5OiYAnYdPc4SlURqNsLyGTCSAI8/wC+HWXpCBPt6YDylMCx57n9/LDSnuOnveJt87YwkzdBqOBEbify/vibEhQfLf8Ae2KZ57e35YrqPeJnGbGV9SZ/fniCknY4lE9SOePQQJAE+WEUeRF7YNyOZVvCLnymPXaMCVFkEC3pa/8Ajeb4DpOykkenlEHGkMOzOeVQ9qASTc+cen98UHLoeQO+4H64tQ6gOU7/AJf5wBns+KSmdwJHnva3pjutVZy0Ie13aFUTukPhJKvA6GCI5Hn/AHx8/wA3UM33i9/Mn+30w047XFUs+8tM2m4Ezy5KZ/m9sLMykN6gW9BpP1BwLIVRJ0JWRzv7GP1kfPFuWXSCT97w+ZJ39gPkSMV1nhU8uX1H54tcgBOgUv7sbfQJhDI5tTMAEhQBPXnPuZxP/bvEsSAfQCfqPrirvySFi1gItEgY6o0KgG8E/wDY/wBgMAB2UWDV6lYHu6CR6z+eCeFUiXVV+JpVPcwB/SGj2E4Cy1X+G5a4JRT1vqcge6D3Ixdw+v8AxZkjrHP4SOXkNvK2BgaTO5cVMxUZYWkGYSdtNOUUn/jEDz9cMFdVBEFUUQ5nxOxuaaG8LsGiec7gYAoGYgi0k9A27HrY28yRvinOOZRh8IA0gwB5H1Zh/awwgLWdqlUO1qdOwUbCNoHSw/Zx47mtUGn5jnJ2E3uefOfbH0Lhv+lNM5dDUrVFqkAuViL30wR9cJMlwChQzFRld6rrIplwIEbm3xGwj3NzGI5JqG/4IXIi3M5alSFKm/jYA6KQ2JILFngi28KCLxJFppzmePx1X8QNj7nSqACAoFvCOvvChEayQXhROrUYgAgmYkxeDNztvhTxbMqHgadU2LEzPot+cWgDrYDExVKjRKkbXL5k/ZoiGNZUB56UFN6m/LlzkeuAquYWnl1aT3tUu6gf7aMVE/8A7CqgLO0s3TD0KtGjRWpp0pTUE3u1S7DmYYd2J3gthBxDLa69Vqh0eIERcEEQpWxEQBtsYwpyUVbHYPkqxWmoCyAIBnp+g2x2D1zMCEOlRYCBt748xyfr4iuPs7imTUhl5N8Pk3KPLAeSyr1MuiMAWU3HUgzhwrbQNRkx5DFPFOLpQpnUmot4YBvHO/LfFx5W/jRz3eAijwhqgDHw7iCIi+7TttbFfFco4QqAa5OlCEBIjUD0uIF/lhKO3H3WpgqACFDMrRAIkxcxB+WNDT48hUA1DRBAIBIEzH3jaeV+oxfyT0WlKOjPJVqihxHL1lK6QjKCIsHBkR1g4zFCjFuZ5cz0GPpeX7h+9UKqsw0uzKXY25k2jna2MTU4YadRlJmDAO0jqJv79cHdPB0ccrwVUqJAIPlNjv8AvlhgtQaAZIIix3t+uB6ZKrYSYmInfb9MXUTYEG5/vecSzclmMzAEjyvbFVJ7SbTy8sA8Wr8p5z9MdTqsV1A2xDZaQdUrTaf0x4lTpJPn+5+mFv2gnp8sSbN6fP8AfrbAsg8GloZUFQSx8xBFhv8Asm+Li1IGCVG2kbxOxJ8tyPTGSfibvYEqOk8sX0ayoJbb6z+/rjtglpI5JWaWtWEAr4W+8PSQfp+mMX23z5JIXYjkbSR19pBGBOKdqmJhSV0kywMyu8/nHt54S1TUdddQFVZpXlNtB09RcDpjRpEIDyZ1EhhIcFZ58it9twPlgZjqBvcNsbbzN9uWLe+UkQYAKkD03vzPnbEKlMa2BsGNvUkGfMTeOmACQy5YKu11HkPim/lE4jmauqYsCdui/dHsAMWZR4VzzjT7sQNv6dWPDTkGbXudr9Ba8bWBwxAzPefT6YMq0/Gxi1gDy5RfblgYKBsOcS36D9+2Dc2SwZt4Kn28XyMk+0YALmokUVU6ZZyfiXZVAk35lj8hgjJqBNTwjSFvqEahYc9gF1ecAc8AZ5wwQc9Jby+JgAPRVEYNyhAVVIEIutp5ltJA9CNA/wC2EMd6u7XQb6rW5aR6+pPO5/Dg/s/w/v8AM0RHhNQE2P3fOOQAHrPU4QGqe7NQ/eAF9tR+ImN7yf8Akcan/TLLTmtRnwoTfrtt0F4nE6Vik6R9Y4tn+7ok9SFHuYGPm0g1yOQnlPIzbn6Y0/bTMkJSAK/GGM/y9BzP7vtjN8Kp6qrsdgp3mLg9L/LHD+IdSUvsc0VSTA6OcRzqIakquANK6gYhoMkHlcjytEDHcN7PKaqy9OqXcaYJDNMbh4aQLmJ23wzr8E0CnUVU+zgDUrBmAJLaw3O8Dnta9pJ4Xxil8dKgiupZUgMALQTvHPobT1jHS+RRVnS5BXaLiOusy/cp2A6sQI+QjCZG0gajCqvXYKBFumCavEu7JbSKlXmX2m/wgWN/MfXAVOkajvImwEdS5Aj6WHnjncPzHc9ev9BLs8hVPhFRgGkmbyoBUjlBx7jQihk6AFLMZjRWUDWq7AkTG3IEY7HT+WXgDz+Z7tSwTVEReCRt6YR5hUezEadTE2NuUmLkbjGoOSpZjwMdxAKzNuek2MHCunw3uqmh9MMCC6mQ0W1X2bYkHzxnCNEKHU7K9nKdSkrVVHeUwEkGxVTqQ2sbGJ3jfA/avKl6PgRT3Y1aiYiJlYi/I+oGCMvXcUyFuAYHpviHEMs1ZYV6a0zbSZuRuDpuIxg+z5OzIW7F3YrOjuaqMPGqlgf5b2PSCSffAdd1ZptMz4ifkOQ3wx4fw2nTWqtKoHYowaJt4WPM+WM9TrNHICPf/Axo2dkFY2FdVGwAAkmPyB3x4tZDBHPrF9sAUCWvOrF3/wAWsTc35T+X/rGTZtQr46dMNyBxPhlTwkH1GLuMcKhCVM+Rwr4a9x6f4w2rQIcrSiP0wJxhFBUCzRM2AYeg2Iwajc8Ku00mosGxQH3k7fTBxbFy6PUzAEECef7/AH1wmzGbq5ipooq1QEXAtA5kkwAJ5mNuWD8v4KTu1woJxmc/2hq1E7sEUqf/AOOmNKf8oux/qnHdB2cklQ2r1KOXQglcxWAE790INpP+4ZMxYeuAKmferLudTGbkchEAcgJGw6YW0G1aummPkR/bBVSqE0DyWetxb8yffFklIb4iR1t7j5YkhLmGt+E8/QDnO3rGBqrG/WcWZYamk7bk+QF/oMAhqhVVIUeJ2kT/AChoMG25NuowI1OV8RkxPn5eW2PMzmNcMI1HwwDsAd/lH54j3njLDaNvLAMqQ6jcRBEfvzwbluUXDABvKI/Qg+pGBu78W4AUn+/L054uWSmlRABBk8pHPzt/bABY/DtToCYsgaYG4DMQZm0nlywUr+MfC7OSxUSbv8PkYBEXO55HFWbJi27BUv8A0qCY+nvieUOmpVqfhYqvreOfJROABxmE/hBfuobsbyd5PruB0GNZ/p1Q0s77DSAOhPOL7YzWUpKtNRp1kn/iCIEmLmLW29ZjGq7IFg1XU2ojSPQ7xa1gRb++M+R1Emeg/tdVmpSnYTG9yb8ugBMf2xPs8QpLmPfbAvEc8ftNRTdTSAA6MJIb229zi/K5MtTUEeHckxFvL9ccHN8pJGL0h/xDM06tJiWIt8SkTb+YWI8jbGUoZtAqlNJVqgTVpgQsM+lRFogbb8rYA7Q8VGk0aI0pqIYrYlhEnppuL8zi3NIcstKmLdxTBMn/AHKgLmZ5DWJ9Ix1R4/3M0hE9y6saqqfFBBY8rRIjYb/njRcLT7PRfNHxNGmgrbFwY1Efy/nOAexnDdbPUfwpTA1tzPM36kcuROJcQz+rvABoQSVA5CQQPXTqPzxaXo3M7W4k+ptUMxJJJEkkmTufPHYGpsIEC3nc/M47G3RE9j67xHIfZC+apqaphVSnaAxs7TvteMJK1B3Utp1ox1OmzKeq+f540vbIsiLURbU7noQdx/nGXyfFRU0GSBU+FvwuN0byPLGLiVYPWygSmzI2pJmAIcHzBwtpI/xMGvNzzjeJ3ONG9Eu8oQj8x9xvTzjEc9kSV0EEFZ0/h53HWRvjLqR0V5M/lWFMsBBm3zH9jgatwkfdmfPni7L0GV4f4pPphlQoarx/jEST0dSa2JKWUW4YQTa3764INH368lNtvWZv64Z5jhHmLA74VZpiqAz4Ttyv6fPBXsLT0BcURe7YgSNPPcW+uMxkKcldpB/f54bcV4jCkWvt1GKuzfZqrmCe7WwIJZrL8+vphtfEXZReQsJbz/fTC7jhlkNvh5bbnG+XslTA8dcA89P+TBwq4xwrh6xrzFUnbwqI/KMRxtZIlzRejF8UYLlHB+8vyn9/TGDAx9VzeQyVcFBXqrMC4UHqInGW7SdinpDVQDVaY3aQW85UAW2688dMOSEX1byYymmzM03vA2gz52wZxDMiyBFGl28UeI7WnpbANH4x6icNHrrqqUnEAmVP4TjoELWOqY6YlTaAfNSPS4P6RixsmyOEOxPxDYg88Sz2V7tyu8Ej6A4AKaJged/rA/KceZc+In5+9v1xOnSLaFUSWJsBfe3641WV/wBLc+9PvBSWInTrGv5bT74VoDMEHURz5TttP798FUfGwRdtQ8i1mLH5CAOVuckwzVBklGUq4PikXkbLtsPrboMNOxvCGrZukgBl2C/MgN8lJ9CVwAQzdGpTcDQ3hjdSAQTvfdWYmPbpi6vUhii/dYyBzckA+u8R5Y+jf6jZru69YrAREWkoi5YCw9jJ9sYXgnZutUqsfhXWxlud+QxN2UH8OypUFjCkgeI2ACiWa/IGT5nTh/2WqrBCfDpEeY31E8ydU/XmcEDsi9XSkwpILyJkDZfTmcPF7MUcqs05LmAzMbn9B7Yy5GnFmc2qoUHhNarmKrqhKgaQfUDr5/lgPtXmXUUqQJVdIJjmQfqLbY0ec4iy1dA2C3PQ2gdNjjN9r6ZesgVSxCDpFyTvjPjiu6v1/RMXbKOBZJcxUpaiSqtLSIsBN/8AiIvvjszmqlfMEFCWdywXlJNgf6f3MYbdkeGlGc1GOpxpE+V2PlbT88D5OErSkqaZuxtJF5kmI8ovjpNTRceo/Z8ouXpmIZTXccyRcz0W2MxSRoLyrh5IuCFIus7emNVmIKnVcMPnOEtfhbkTMAHUANvIXnljl4vxEHfZpEqd7EzcSE/d+v8AfHmCxwkm5CCb3dQb7WPljsdvePsrqzQ9k+2eaCNTrL3jIYKmJZfLz8sM6Vbh+aJBD5Z5BIHhBPIxt8sI8pSWo3eEinVJALKReLgYL4ogZChUa97G49DzxjlPBWDUt2euWp6aqxaGvI5nlJ6+mKMxmdKxVDaTYEiHU9D6YxvDuPVKUBi1tmSx9GGx9canJdsWIIqhaiG0GNXvhdayF2CZvhIgFh3igWdSNQ8iOeEwrFDIbWsibXB6Fdx641GSz2VdjoLUCeQuh9VMj5YhxXsUjsK1Coq1PvXsw6dR9RiklsTYMlIXkSCBuRYgXwm47le9BCLJiwH7sfPDqj2fdXioCqwDpBJJ8hyA88E5ysuhl8CWMSZb6Yy5uWOlslNxPnmR7M06Z1Zg97U5U1nQP6mG/phzFSoQhr0qKbBEED52x7TzcnSRpj2B9IwH2grfZ6ZqNQaqnJlghfXmB5xjmjc3UkZttvI5Xsqv3q3qZ/xhbx3sTTqJ/DzSK/8APdefTbfAVPtMRSkU0AIjYk35+XywqqcRbTLBXBJvFtN4+v5HG/HGUVgtxn5YFxfsBWaQmYyxsAB3hGwj8O+KqNPiHDlVqqitR6owcqPUXj1wRmUospL0iCBPgsTzsBB287484bxPLuFVMzA3ipbT0gke2+K5LkqkrId+QvMcIyfE07ymQlXmy7z/ADrz9frjH8e7OVMvmB3yk03I8Y+EmAN+V+RxtqPZ0Gp3iyGm1SkQpYTfVEqwjmROHvCKtSq7UatHWoiGgFGHX+VrbYyhKfHrK++xq/Bk8n2E0GlRqy6VULFx9wiIg++Ccx/pFWrMCKilbeKDJjyx9XGRQadQEKNumFHEu2y0SRTAMWnljd8jf0m/X2I+zn+kCZY947szgQIAAA95vjS5bs1Tovr1tP8ANVY/SYwh/wDm61Uyzkz90Thzw3glKiprZgsoNwhJJJ9P0xDUnsrCGmX4JQJL1adJgTOsqD9TgE5Xh9HMpXSmqskwVsCTvb5fTC3jHaE1bfCg+FBz9cJqmXYiWMdBhxsGE53uqpJZdTBi9+pO+LqeaRCDogEb4TZimdV5sMX8MzU2ZpHTGijeyJGp4fxEMJPLYLucQzOeNXw6CoBBwDl1CwV2+uCEzklgCCD13xMuNNUiHBMA4lnprBSgWADMRI8+U77Yt4rwaoy94pDAkDSdNgN9/wB+WPK5BceEE7TPLF3aIs6IlNtGkEtYEXjcEG2M4Q6sOtZR5wOnD35KZ53/AL7YVZXM96zk0QSS0G87kTAjpjQcBbQhNUDUEjUswcSpZ6gqaKahfOOeKUUkNQEWYDUgNbanJ8IAOkfLbCqvmMxPi1ATa4UH3u0fLDzODMioWZE7sbmeX76YS8RqVyrVKYRqeowLhgAdr729MadIy+pA0io1GG9GmxgSdXOL747ARRjdiEP4dZtjsadIh2Ywy/EMvVI7ovM76TGNDSpKhCvXG20SY8j1xn8xpAVUhQL++J8Py5Lg69PrgkrBYNOnZ6lW1EarCwJABncjzxzcCSkA4VjANjf/ACcLc3UcKJqCSbaeQw+yTghJq6mI25k9MZNNeS7Qjp5VC2oGAxIIkgj25YLoomqVWqVAgeIkW57zOGudq0laW0qTYq28+uFuczhpr4KYYc9LCI9MHyYnQxrZ1mSEJ1RYBoP12x7R40vdqtegpAt4heP6sLRnwArFYtcHfEc3xKnUUzteMUkBLO9mMhWdagNXLOplSral9wdx5YtyPZOsg8GdWqt/CyhWNrcyMZokRCsbeRMYN4PXcGGIa9tBIPyGE0T1s7iXZuspM5UAGZamZB9lmMBZrKFEBp07R4wRqM8iQRON7nqdemFqUXGgqPi5HngNeNFl/jii8+Rn574z6MTi/Z877xUA1JEbW69PKcL8n2TyzsdNNmL/AHdTRMzMDf5xfH1KvwKnmSPCQAL6tgPIm+L8vTyuSBC3aNzcmMOKa2xKD9mV7Nf6apTfvGmmv4FLD5+LGurZxKA001BJ5C5wl4p2iZ1IU6Z2GL+Eq0A2Uxud/rhNdnk1SoL4RkMxXqF6g0IAYH98Kx2cy1El8zXBuTpX1264fJmG1XYkQZ6YzB7NB2bcz1M4pL0DCqvaqigK5WgB/MeeF1PNVMy8klo67YKy/ZdlbUx8AOw5jDinSRRCKI5jFAjPE06MmA7/AEGIZ2rFINdnJ8I5DFo4cXrEuoWmDMDyx1XMTqKi7GEB5DlhugFebrSCLagPrgHK5coSxBBP64Z0uFOr63ItuMVVcjWqOXWCsWxSZNHU8yKc7nFGb1MdSkgWkYlUkkW9cE1cvC3m+0HC0B2RU2mZxrcqyNT1kTAg4ymTy8SWO4tjS9n82qjQ2x3wseBh1JwUjkRjF8Ry7Etuoxq6aBCxVtSg7f3wA+aR6hkgTaOWBAwTg/aMmkVfxREdT/nEuK0FCuyC+kT5arYBoZFqdUtEKsm2x54t4dnyKjTdqlmG+kR4R8sXXokyldSWMrf0P6Y7DSs5DEaJgxM/5x5isAWVkHh9TimnTBcz+Zx7jsNCNDlcuthFsM/s6pLKIYCx5jHY7GcvAxJnRqXU1ydycT4blFnb6n++Ox2LloSNDQ4XTYCVn3P98FPwKgFtTA9z/fHY7GDbKFFXKKKiACx33wbmwKYGgBfQDHY7AMb8EPeZRg/iGDaPDqaINKAHrufmcdjsNaB7F3GGiYtYYz2ZM73x2OwmNFnCsmhklQcWZhLjHY7CKAuKVmiJMYSvnXRvCxFuuPcdhrQMnwLjFZnIaoSOhjGozIimCN8djsAjOnNMComxaMHhBqmNsdjsSMjxNz88dlz40HI747HYskozdq0DbpigqIqLyDWHTHY7FCZ4BY+mAuFZhgxud8eY7EgazgN6pBuCL4VdqlFM+AafFjsdghsGV5KsTTaSdj+mFucphChUaS1RZjnfHmOxoSD8RQd6/wDUceY7HYs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6" name="Picture 6" descr="http://pics.livejournal.com/shpilenok/pic/001b72q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321"/>
            <a:ext cx="9144000" cy="68783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upload.wikimedia.org/wikipedia/commons/thumb/8/8b/Moose_superior.jpg/275px-Moose_superi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847"/>
            <a:ext cx="9144000" cy="68698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Лось и лосё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008.radikal.ru/i303/1109/b2/62de470344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766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75889" y="2967335"/>
            <a:ext cx="43922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Молодцы.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lensart.ru/picturecontent-pid-25e9f-et-8ec599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900igr.net/data/o-zhivotnykh/Zvuki-lesa.files/0019-051-Ryzhaja-beloc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147" y="0"/>
            <a:ext cx="917814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arapulmama.ru/wp-content/uploads/2012/07/be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2008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floranimal.ru/pages/animal/jo/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12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tihi.ru/pics/2012/01/26/23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31"/>
            <a:ext cx="9144000" cy="6837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roxvost.info/animals/europe/images/european_hare/european_hare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namonitore.ru/uploads/catalog/dikie/trusishkazaychonok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87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nsibir.com/wp-content/blogs.dir/1/files/istoriya/sibirskiy-med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74" y="-19517"/>
            <a:ext cx="9151574" cy="68775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</Words>
  <Application>Microsoft Office PowerPoint</Application>
  <PresentationFormat>Экран (4:3)</PresentationFormat>
  <Paragraphs>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SavJiro</dc:creator>
  <cp:lastModifiedBy>1</cp:lastModifiedBy>
  <cp:revision>21</cp:revision>
  <dcterms:created xsi:type="dcterms:W3CDTF">2013-01-03T16:28:19Z</dcterms:created>
  <dcterms:modified xsi:type="dcterms:W3CDTF">2017-09-28T16:27:13Z</dcterms:modified>
</cp:coreProperties>
</file>