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9" r:id="rId2"/>
    <p:sldId id="274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4" autoAdjust="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FEBC4-C28C-4B72-8F36-819149676EE9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A1784-FFC5-4C6B-9AC3-5F8707C59A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274638"/>
            <a:ext cx="3168352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Вопросы: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340768"/>
            <a:ext cx="3096344" cy="5256584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  </a:t>
            </a:r>
            <a:r>
              <a:rPr lang="ru-RU" b="1" dirty="0" smtClean="0"/>
              <a:t>Назовите </a:t>
            </a:r>
            <a:r>
              <a:rPr lang="ru-RU" b="1" dirty="0" smtClean="0"/>
              <a:t>государство, которое изображено на карте;</a:t>
            </a:r>
          </a:p>
          <a:p>
            <a:pPr algn="ctr">
              <a:buNone/>
            </a:pPr>
            <a:r>
              <a:rPr lang="ru-RU" b="1" dirty="0" smtClean="0"/>
              <a:t>Назовите имя человека, создавшего империю</a:t>
            </a:r>
            <a:endParaRPr lang="ru-RU" b="1" dirty="0"/>
          </a:p>
        </p:txBody>
      </p:sp>
      <p:pic>
        <p:nvPicPr>
          <p:cNvPr id="4" name="Picture 2" descr="http://fs00.infourok.ru/images/doc/155/179430/hello_html_m77cddc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400600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80920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ЗАДАНИЕ: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5658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Прочитайте текст учебника и рассмотрите карту на стр. 53 </a:t>
            </a:r>
          </a:p>
          <a:p>
            <a:r>
              <a:rPr lang="ru-RU" sz="2800" b="1" dirty="0" smtClean="0"/>
              <a:t>Заполните таблицу:</a:t>
            </a:r>
          </a:p>
          <a:p>
            <a:pPr algn="ctr">
              <a:buNone/>
            </a:pPr>
            <a:r>
              <a:rPr lang="ru-RU" sz="2800" b="1" i="1" dirty="0" smtClean="0"/>
              <a:t>Раздел империи Карла Великого</a:t>
            </a:r>
          </a:p>
          <a:p>
            <a:pPr algn="ctr">
              <a:buNone/>
            </a:pPr>
            <a:endParaRPr lang="ru-RU" sz="2800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3068961"/>
          <a:ext cx="8280921" cy="30455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48272"/>
                <a:gridCol w="3456384"/>
                <a:gridCol w="2376265"/>
              </a:tblGrid>
              <a:tr h="93589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Название государства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Территория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Король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339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9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04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88843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ФЕОДАЛЬНАЯ РАЗДРОБЛЕННОСТЬ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556792"/>
            <a:ext cx="3888432" cy="46805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период в истории Европы, когда  территория  единого государства была разделена на самостоятельные феодальные владения</a:t>
            </a:r>
            <a:endParaRPr lang="ru-RU" b="1" dirty="0"/>
          </a:p>
        </p:txBody>
      </p:sp>
      <p:pic>
        <p:nvPicPr>
          <p:cNvPr id="25602" name="Picture 2" descr="http://fullref.ru/files/111/f6c0a2d94ead4efb7fcc74c17c75d634.html_files/rI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89654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816424" cy="1570186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Западно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– Франкское королевство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916832"/>
            <a:ext cx="3672408" cy="4209331"/>
          </a:xfrm>
        </p:spPr>
        <p:txBody>
          <a:bodyPr/>
          <a:lstStyle/>
          <a:p>
            <a:r>
              <a:rPr lang="ru-RU" b="1" dirty="0" smtClean="0"/>
              <a:t>Король – «первый среди равных»;</a:t>
            </a:r>
          </a:p>
          <a:p>
            <a:r>
              <a:rPr lang="ru-RU" b="1" dirty="0" smtClean="0"/>
              <a:t>987 г. – начало правления новой династии </a:t>
            </a:r>
            <a:r>
              <a:rPr lang="ru-RU" b="1" dirty="0" err="1" smtClean="0"/>
              <a:t>Капетингов</a:t>
            </a:r>
            <a:endParaRPr lang="ru-RU" b="1" dirty="0"/>
          </a:p>
        </p:txBody>
      </p:sp>
      <p:pic>
        <p:nvPicPr>
          <p:cNvPr id="26626" name="Picture 2" descr="http://www.kazedu.kz/images/referats/a52/156958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489654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600400" cy="144016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Восточно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– Франкское королевство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844824"/>
            <a:ext cx="3744416" cy="468052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911 г. – правление </a:t>
            </a:r>
            <a:r>
              <a:rPr lang="ru-RU" b="1" dirty="0" err="1" smtClean="0"/>
              <a:t>фраконского</a:t>
            </a:r>
            <a:r>
              <a:rPr lang="ru-RU" b="1" dirty="0" smtClean="0"/>
              <a:t> герцога Конрада </a:t>
            </a:r>
            <a:r>
              <a:rPr lang="en-US" b="1" dirty="0" smtClean="0"/>
              <a:t>I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Генрих </a:t>
            </a:r>
            <a:r>
              <a:rPr lang="en-US" b="1" dirty="0" smtClean="0"/>
              <a:t>I – </a:t>
            </a:r>
            <a:r>
              <a:rPr lang="ru-RU" b="1" dirty="0" smtClean="0"/>
              <a:t>саксонский герцог укрепил власть;</a:t>
            </a:r>
          </a:p>
          <a:p>
            <a:r>
              <a:rPr lang="ru-RU" b="1" dirty="0" err="1" smtClean="0"/>
              <a:t>Оттон</a:t>
            </a:r>
            <a:r>
              <a:rPr lang="ru-RU" b="1" dirty="0" smtClean="0"/>
              <a:t> </a:t>
            </a:r>
            <a:r>
              <a:rPr lang="en-US" b="1" dirty="0" smtClean="0"/>
              <a:t>I </a:t>
            </a:r>
            <a:r>
              <a:rPr lang="ru-RU" b="1" dirty="0" smtClean="0"/>
              <a:t>на реке Лех нанес поражение венграм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9685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88640"/>
            <a:ext cx="3528392" cy="14401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Священная Римская империя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484784"/>
            <a:ext cx="3960440" cy="511256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962 г. – венчание императора </a:t>
            </a:r>
            <a:r>
              <a:rPr lang="ru-RU" sz="2800" b="1" dirty="0" err="1" smtClean="0"/>
              <a:t>Оттона</a:t>
            </a:r>
            <a:r>
              <a:rPr lang="ru-RU" sz="2800" b="1" dirty="0" smtClean="0"/>
              <a:t> </a:t>
            </a:r>
            <a:r>
              <a:rPr lang="en-US" sz="2800" b="1" dirty="0" smtClean="0"/>
              <a:t>I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В середине </a:t>
            </a:r>
            <a:r>
              <a:rPr lang="en-US" sz="2800" b="1" dirty="0" smtClean="0"/>
              <a:t>XI</a:t>
            </a:r>
            <a:r>
              <a:rPr lang="ru-RU" sz="2800" b="1" dirty="0" smtClean="0"/>
              <a:t> в. Священная Римская империя становится могущественной державой Европы</a:t>
            </a:r>
            <a:endParaRPr lang="ru-RU" sz="2800" b="1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4680521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ЗАДАНИЕ: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584176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/>
              <a:t>Используя полученный материал, определите положительные и отрицательные стороны феодальной раздробленности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537033"/>
              </p:ext>
            </p:extLst>
          </p:nvPr>
        </p:nvGraphicFramePr>
        <p:xfrm>
          <a:off x="467544" y="2780928"/>
          <a:ext cx="8064896" cy="3235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12096"/>
                <a:gridCol w="415280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2486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ЧТО НОВОГО Я УЗНАЛ НА УРОКЕ?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САМОПОДГОТОВКА: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§ 8 прочитать;</a:t>
            </a:r>
          </a:p>
          <a:p>
            <a:r>
              <a:rPr lang="ru-RU" b="1" dirty="0" smtClean="0"/>
              <a:t>учить хронологическую ленточку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ФЕОДАЛЬНАЯ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РАЗДРОБЛЕННОСТЬ.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ФРАНЦИЯ 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ГЕРМАНИЯ.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Составитель 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истории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«СШ №18» г.Нижневартовска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Бадалов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М.Ф.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Картинки по запросу значок фг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6672"/>
            <a:ext cx="2123728" cy="1439816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71F4-329C-4316-920B-E6BE1526DA28}" type="datetime1">
              <a:rPr lang="ru-RU" sz="2800" smtClean="0"/>
              <a:t>28.09.2017</a:t>
            </a:fld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274638"/>
            <a:ext cx="2890664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814 г.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1600200"/>
            <a:ext cx="3312368" cy="470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смерть Карла Великого</a:t>
            </a:r>
            <a:endParaRPr lang="ru-RU" sz="4400" b="1" dirty="0"/>
          </a:p>
        </p:txBody>
      </p:sp>
      <p:pic>
        <p:nvPicPr>
          <p:cNvPr id="1026" name="Picture 2" descr="http://www.srf.ch/var/storage/images/auftritte/news/bilder/node_3370290/51838746-2-ger-DE/bild_span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896544" cy="6087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64088" y="4149080"/>
            <a:ext cx="3600400" cy="2232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Великую империю в наследство получил сын Карла Великого - Леонид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188640"/>
            <a:ext cx="3312368" cy="15121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Причины распада империи Карла Великого: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2060848"/>
            <a:ext cx="3312368" cy="43204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1. Система государственного управления строилась на принципе личной верности королю</a:t>
            </a:r>
            <a:endParaRPr lang="ru-RU" sz="2800" b="1" dirty="0"/>
          </a:p>
        </p:txBody>
      </p:sp>
      <p:pic>
        <p:nvPicPr>
          <p:cNvPr id="18436" name="Picture 4" descr="http://mmkaz.narod.ru/vigp1/images/012/rich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82453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74638"/>
            <a:ext cx="3034680" cy="1786210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Причины распада империи Карла Великого: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2060848"/>
            <a:ext cx="324036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2. Широкая раздача иммунитетов дала большую власть в руки крупных феодалов</a:t>
            </a:r>
            <a:endParaRPr lang="ru-RU" sz="2800" b="1" dirty="0"/>
          </a:p>
        </p:txBody>
      </p:sp>
      <p:pic>
        <p:nvPicPr>
          <p:cNvPr id="19458" name="Picture 2" descr="http://www.resimbul.com/sonuc/metin2/metin2-unvanlar/metin2-unvanlar-8085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824536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88640"/>
            <a:ext cx="3384376" cy="1368152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Причины распада империи Карла Великого: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700808"/>
            <a:ext cx="3384376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3. Отсутствие развитой экономической системы, системы обмена</a:t>
            </a:r>
            <a:endParaRPr lang="ru-RU" sz="28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236296" y="4005064"/>
            <a:ext cx="288032" cy="432048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4725144"/>
            <a:ext cx="3024336" cy="15841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Натуральное хозяйство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6" name="Picture 2" descr="http://i.imgur.com/y4VlX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188640"/>
            <a:ext cx="506449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rpp.nashaucheba.ru/pars_docs/refs/99/98131/img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504056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НАТУРАЛЬНОЕ ХОЗЯЙСТВО -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14401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/>
              <a:t>это такое хозяйство, где производится всё необходимое для жизни, отсутствуют </a:t>
            </a:r>
            <a:r>
              <a:rPr lang="ru-RU" sz="2800" b="1" dirty="0" err="1" smtClean="0"/>
              <a:t>товарно</a:t>
            </a:r>
            <a:r>
              <a:rPr lang="ru-RU" sz="2800" b="1" dirty="0" smtClean="0"/>
              <a:t> – денежные отношения</a:t>
            </a:r>
            <a:endParaRPr lang="ru-RU" sz="2800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8208912" cy="4404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74638"/>
            <a:ext cx="3456384" cy="1143000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Причины распада империи Карла Великого: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600200"/>
            <a:ext cx="33843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smtClean="0"/>
              <a:t>4. Империя состояла из территорий, населенных народами, говорившими на разных языка</a:t>
            </a:r>
            <a:r>
              <a:rPr lang="ru-RU" dirty="0" smtClean="0"/>
              <a:t>х</a:t>
            </a:r>
            <a:endParaRPr lang="ru-RU" dirty="0"/>
          </a:p>
        </p:txBody>
      </p:sp>
      <p:pic>
        <p:nvPicPr>
          <p:cNvPr id="22530" name="Picture 2" descr="http://otvet.imgsmail.ru/download/3761892d6e84a212cca9274ba085596c_i-7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256584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274638"/>
            <a:ext cx="224259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843 г.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1600200"/>
            <a:ext cx="266429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Верденский</a:t>
            </a:r>
            <a:r>
              <a:rPr lang="ru-RU" b="1" dirty="0" smtClean="0"/>
              <a:t> договор</a:t>
            </a:r>
            <a:endParaRPr lang="ru-RU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90465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302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Вопросы:</vt:lpstr>
      <vt:lpstr>Слайд 2</vt:lpstr>
      <vt:lpstr>814 г.</vt:lpstr>
      <vt:lpstr>Причины распада империи Карла Великого:</vt:lpstr>
      <vt:lpstr>Причины распада империи Карла Великого:</vt:lpstr>
      <vt:lpstr>Причины распада империи Карла Великого:</vt:lpstr>
      <vt:lpstr>НАТУРАЛЬНОЕ ХОЗЯЙСТВО -</vt:lpstr>
      <vt:lpstr>Причины распада империи Карла Великого:</vt:lpstr>
      <vt:lpstr>843 г.</vt:lpstr>
      <vt:lpstr>ЗАДАНИЕ:</vt:lpstr>
      <vt:lpstr>ФЕОДАЛЬНАЯ РАЗДРОБЛЕННОСТЬ</vt:lpstr>
      <vt:lpstr>Западно – Франкское королевство</vt:lpstr>
      <vt:lpstr>Восточно– Франкское королевство</vt:lpstr>
      <vt:lpstr>Священная Римская империя</vt:lpstr>
      <vt:lpstr>ЗАДАНИЕ:</vt:lpstr>
      <vt:lpstr>Слайд 16</vt:lpstr>
      <vt:lpstr>САМОПОДГОТОВКА: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21</cp:revision>
  <dcterms:created xsi:type="dcterms:W3CDTF">2015-09-25T17:01:02Z</dcterms:created>
  <dcterms:modified xsi:type="dcterms:W3CDTF">2017-09-28T15:08:05Z</dcterms:modified>
</cp:coreProperties>
</file>