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87599"/>
            <a:ext cx="7772400" cy="1122363"/>
          </a:xfrm>
          <a:noFill/>
          <a:ln>
            <a:noFill/>
          </a:ln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4"/>
          </a:effectRef>
          <a:fontRef idx="none"/>
        </p:style>
        <p:txBody>
          <a:bodyPr anchor="b"/>
          <a:lstStyle>
            <a:lvl1pPr algn="ctr">
              <a:defRPr sz="6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703262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0" indent="0" algn="ctr">
              <a:buNone/>
              <a:defRPr sz="2400" b="1" cap="none" spc="0">
                <a:ln/>
                <a:solidFill>
                  <a:schemeClr val="accent3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5BD4-29B1-4AD8-9319-0B73A32BD5D2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ADEB7-1C1B-44F1-AB82-815B31D2F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F14A-3DB2-4C59-8513-8CF19B7D5BFD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5B95B-FA1B-4F95-8CC2-274E49197D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9EB7-5202-4F1C-8D76-F654FF6A42C1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C2D13-86BB-4557-8822-6379186D0C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4874"/>
          </a:xfr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0500"/>
            <a:ext cx="7886700" cy="4538663"/>
          </a:xfrm>
          <a:solidFill>
            <a:schemeClr val="lt1">
              <a:alpha val="6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CD36F-FDDC-47A8-818D-BC1AB04D8510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699CC-85E7-49AD-9B36-EC12B8F041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63FF2-9624-4A94-BBFC-420DF2297ADD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38FD0-EA69-4E6A-9992-6205325AC7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7BA9-AA08-4118-B72A-583551AB67F5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1A520-2A3B-4EE1-A6F9-6B7FDB715A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A5CA-5918-4D6D-8949-2C3310218BEF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0A3C4-0518-4DA6-A32C-BD17763F98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EFF4B-30BE-4947-95FA-9CAD415604D4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44BC3-D87A-4AA1-8A05-6F51B93B95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42E4A-0127-4183-B037-E5E210A71A72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CE787-4881-4890-9FA8-32DC09FB7A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0F7EC-1695-4C69-884A-31C74F28E379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5704F-71BE-498E-A9CA-1606199869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F98F8-424F-4A45-B3DE-27C5A2217477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79831-C8B3-4472-8DB0-88F002AA5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F6CDF7-723F-44C8-A6A4-EC9B709B80C8}" type="datetimeFigureOut">
              <a:rPr lang="ru-RU"/>
              <a:pPr>
                <a:defRPr/>
              </a:pPr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D435465-3B60-4EAE-BE9D-5852E09C75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30450"/>
            <a:ext cx="7772400" cy="11795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effectLst/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Формы работы с родителями в художественно эстетическом направлении</a:t>
            </a:r>
            <a:endParaRPr lang="ru-RU" sz="4400" dirty="0">
              <a:effectLst/>
              <a:latin typeface="Times New Roman" pitchFamily="18" charset="0"/>
              <a:ea typeface="Segoe UI Historic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918857"/>
            <a:ext cx="7151914" cy="1254033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категории Филиных Т.В.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048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6196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разработка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новых подходов к взаимодействию детского сада и семьи как фактора позитивного художественно-эстетического развития ребенка.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Развитие творческих способностей и стремления к самовыражению ребенка в различных видах художественно-эстетической деятельности.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Обеспечение художественно-эстетического и эмоционального развития ребенка в дошкольном учреждении и семье.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Повышение педагогической культуры родителей.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Развитие интереса к культурному наследию.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5.Стимулирование родителей как участников единого образовательного пространства к поиску оптимального стиля общения с ребенком.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8195"/>
            <a:ext cx="7886700" cy="7576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175657"/>
            <a:ext cx="7886700" cy="5212079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Единство целей и задач художественно-эстетического развития ребенка в дошкольном образовательном учреждении и семье.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Индивидуальный подход к каждому ребенку и к каждой семье.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Систематичность и последовательность работы в течение всего периода пребывания ребенка в детском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Взаимное доверие и взаимопомощь педагогов и родителей, базирующиеся на укреплении авторитета педагогов в семье, а родителей — в детском саду, формирование отношения к родителям как к равноправным партнерам в воспитательно-образовательной работе.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35131"/>
            <a:ext cx="7886700" cy="70539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5473337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Совместная организация выставок произведений искусства (декоративно-прикладного) с целью обогащения художественно-эстетических представлений детей.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Организация и проведение конкурсов и выставок детского творчества.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Анкетирование родителей с целью изучения их представлений об эстетическом воспитании детей.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Организация тематических консультаций, папок-передвижек, раскладушек по разным направлениям художественно-эстетического воспитания ребёнка («Как познакомить детей с произведениями художественной литературы», «Как создать дома условия для развития художественных особенностей детей», «Развитие личности дошкольника средствами искусства» и др.).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Организация мероприятий, направленных на распространение семейного опыта художественно-эстетического воспитания ребёнка («Круглый стол», средства массовой информации, альбомы семейного воспитания и др.).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Встречи с родителями в «Художественной гостиной». Цель: знакомство с основными направлениями художественно-эстетического развития детей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09006"/>
            <a:ext cx="7886700" cy="630936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7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Участие родителей и детей в театрализованной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деятельности,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совместная постановка спектаклей, создание условий, организация декораций и костюмов.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 Организация совместной деятельности детей и взрослых по выпуску семейных газет с целью обогащения коммуникативного опыта дошкольника.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 Проведение праздников, досугов, литературных и музыкальных вечеров с привлечением родителей.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10. Приобщение к театрализованному и музыкальному искусству через аудио-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видеотеку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Регулирование тематического подбора для детского восприятия.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11. Семинары-практикумы для родителей  художественно-эстетическому воспитанию дошкольников.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12. Создание игротеки по Художественно-эстетическому развитию детей.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13. Организация выставок детских работ и совместных тематических выставок детей и родителей.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14. Сотрудничество с культурными учреждениями города с целью оказания консультативной помощи родителям.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15. Организация тренингов с родителями по обсуждению впечатлений после посещений культурных центров города.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16. Создание семейных клубов по интересам.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17. Организация совместных посиделок.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18. Совместное издание литературно-художественного  журнала (рисунки, сказки, комиксы, придуманных детьми и их родителями).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19. «Поэтическая гостиная». Чтение стихов детьми и родителям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96389"/>
            <a:ext cx="7886700" cy="97971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funlib.ru/cimg/2014/102115/301112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2527" y="2011681"/>
            <a:ext cx="5272046" cy="422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ablon36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hablon36.pot [Режим совместимости]" id="{43EFE5C5-FD3D-466D-A2BC-BCC0A29F9E52}" vid="{A7208C54-F9BC-44AF-AFFA-A56B109468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shablon36</Template>
  <TotalTime>56</TotalTime>
  <Words>216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Calibri Light</vt:lpstr>
      <vt:lpstr>shablon36</vt:lpstr>
      <vt:lpstr>Формы работы с родителями в художественно эстетическом направлении</vt:lpstr>
      <vt:lpstr>Цель:</vt:lpstr>
      <vt:lpstr>Задачи</vt:lpstr>
      <vt:lpstr>Принципы</vt:lpstr>
      <vt:lpstr>Формы взаимодействия</vt:lpstr>
      <vt:lpstr>Слайд 6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родителями в художественно эстетическом направлении</dc:title>
  <dc:creator>Татьяна</dc:creator>
  <cp:lastModifiedBy>Татьяна</cp:lastModifiedBy>
  <cp:revision>6</cp:revision>
  <dcterms:created xsi:type="dcterms:W3CDTF">2016-02-17T10:00:41Z</dcterms:created>
  <dcterms:modified xsi:type="dcterms:W3CDTF">2016-02-17T10:57:39Z</dcterms:modified>
</cp:coreProperties>
</file>