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8" r:id="rId3"/>
    <p:sldId id="260" r:id="rId4"/>
    <p:sldId id="256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2CE609-FE1F-4C46-B172-3DE886FCD30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39A139-0A7D-43BC-A0E8-98F5BA5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Государственные регистрационные знаки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Сергей\Рабочий стол\Вова\tip 7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142984"/>
            <a:ext cx="5857916" cy="419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Сергей\Рабочий стол\Вова\tip 8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6"/>
            <a:ext cx="6429420" cy="4854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Сергей\Рабочий стол\Вова\tip 9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623587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Сергей\Рабочий стол\Вова\tip 10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8955264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Сергей\Рабочий стол\Вова\tip 15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623587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Сергей\Рабочий стол\Вова\tip 16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3"/>
            <a:ext cx="6357982" cy="5379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Сергей\Рабочий стол\Вова\tip 17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1"/>
            <a:ext cx="6715172" cy="5682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Сергей\Рабочий стол\Вова\tip 18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650085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Сергей\Рабочий стол\Вова\tip 19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291911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Documents and Settings\Сергей\Рабочий стол\Вова\tip 20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8291911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Сергей\Рабочий стол\Вова\news-234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875802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Documents and Settings\Сергей\Рабочий стол\Вова\tip 21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8623587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Сергей\Рабочий стол\Вова\tip 22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715172" cy="507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Сергей\Рабочий стол\Вова\39_1a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7654071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929486" cy="6863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Сергей\Рабочий стол\Вова\tip 2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291911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Сергей\Рабочий стол\Вова\tip 3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1"/>
            <a:ext cx="6286544" cy="449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Сергей\Рабочий стол\Вова\tip 4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6286544" cy="4746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Сергей\Рабочий стол\Вова\tip 5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8291911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Сергей\Рабочий стол\Вова\tip 6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8291911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3</Words>
  <Application>Microsoft Office PowerPoint</Application>
  <PresentationFormat>Экран (4:3)</PresentationFormat>
  <Paragraphs>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Государственные регистрационные знаки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Ульяна</cp:lastModifiedBy>
  <cp:revision>4</cp:revision>
  <dcterms:created xsi:type="dcterms:W3CDTF">2012-01-31T05:01:23Z</dcterms:created>
  <dcterms:modified xsi:type="dcterms:W3CDTF">2017-09-28T09:24:52Z</dcterms:modified>
</cp:coreProperties>
</file>