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415D3-EAAE-45D1-86EB-9A679A996F2E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A3D3-50BC-47E5-B98B-D6735A255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ДЕНЬ МАТЕРИ\Gusi_lebed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0679" y="0"/>
            <a:ext cx="684264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иколай\Desktop\ДЕНЬ МАТЕРИ\hello_html_33ebc5e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35" y="-20678"/>
            <a:ext cx="9072866" cy="6878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иколай\Desktop\ДЕНЬ МАТЕРИ\8c2a695f64677b1afa1a27d12f5c74f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0"/>
            <a:ext cx="115015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иколай\Desktop\ДЕНЬ МАТЕРИ\2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45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иколай\Desktop\ДЕНЬ МАТЕРИ\1430976084_arvv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7867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иколай\Desktop\ДЕНЬ МАТЕРИ\70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иколай\Desktop\ДЕНЬ МАТЕРИ\p_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814" y="142852"/>
            <a:ext cx="8953531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иколай\Desktop\ДЕНЬ МАТЕРИ\screen_57987a40a475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437" y="0"/>
            <a:ext cx="8642785" cy="6874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Николай\Desktop\ДЕНЬ МАТЕРИ\8G8dyOl48T0-_-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иколай\Desktop\ДЕНЬ МАТЕРИ\62c43671c5d868beb750e3b641ae38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33" y="0"/>
            <a:ext cx="91130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ДЕНЬ МАТЕРИ\4UzWLk7a26G-_-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4</cp:revision>
  <dcterms:created xsi:type="dcterms:W3CDTF">2016-11-23T08:21:45Z</dcterms:created>
  <dcterms:modified xsi:type="dcterms:W3CDTF">2016-11-23T11:09:48Z</dcterms:modified>
</cp:coreProperties>
</file>