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75" d="100"/>
          <a:sy n="75" d="100"/>
        </p:scale>
        <p:origin x="-12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D3F18E2-F7AC-4457-8FBE-1DB524C7DC3F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AA0173-75AC-48B4-9CDC-2D70F1CF0E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47260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31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uchmag.ru/upload/catalog/posob/4/4/4408_/cover_image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67" y="1772816"/>
            <a:ext cx="2520804" cy="359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768" y="461865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Беляевскова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«Правила дорожного движения для детей 3-7 лет» занятия, целевые прогулки, утренники, экскурсии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03724" y="1556792"/>
            <a:ext cx="63001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пособии представлен практический материал по формированию у детей 3-7 лет основ безопасного образа жизни, разработанный в соответствии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ФГОС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ДО в рамках образовательных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областей. Адресовано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и методистам дошкольных образовательных организаций; рекомендовано студентам педагогических учебных заведений, родителям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Издательство «Учитель»,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ISBN: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978-5-7057-2999-9, 2016 г.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страниц: 170.</a:t>
            </a:r>
          </a:p>
        </p:txBody>
      </p:sp>
    </p:spTree>
    <p:extLst>
      <p:ext uri="{BB962C8B-B14F-4D97-AF65-F5344CB8AC3E}">
        <p14:creationId xmlns:p14="http://schemas.microsoft.com/office/powerpoint/2010/main" val="115395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dou12-ugansk.narod.ru/Obrazdeatel/bezopasn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22" y="1573635"/>
            <a:ext cx="260385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8280920" cy="130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Авдеева Н</a:t>
            </a:r>
            <a:r>
              <a:rPr lang="ru-RU" alt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</a:t>
            </a:r>
            <a:r>
              <a:rPr lang="ru-RU" alt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Князева О</a:t>
            </a:r>
            <a:r>
              <a:rPr lang="ru-RU" alt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</a:t>
            </a:r>
            <a:r>
              <a:rPr lang="ru-RU" alt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altLang="ru-RU" sz="28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Стеркина</a:t>
            </a:r>
            <a:r>
              <a:rPr lang="ru-RU" alt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alt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Б. </a:t>
            </a:r>
            <a:r>
              <a:rPr lang="ru-RU" alt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0718" y="1573635"/>
            <a:ext cx="60304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пособие включает программу для дошкольных образовательных учреждений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детей дошкольного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возраста»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систему развивающих заданий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Безопасность. Учебно-методическое пособие по основам безопасности жизнедеятельности детей старшего дошкольного возраста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Издательство: "Детство-Пресс" (2005)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60x90/16, 144 стр.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ISBN: 5-89814-121-9</a:t>
            </a:r>
          </a:p>
        </p:txBody>
      </p:sp>
    </p:spTree>
    <p:extLst>
      <p:ext uri="{BB962C8B-B14F-4D97-AF65-F5344CB8AC3E}">
        <p14:creationId xmlns:p14="http://schemas.microsoft.com/office/powerpoint/2010/main" val="60493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232079" cy="648072"/>
          </a:xfrm>
        </p:spPr>
        <p:txBody>
          <a:bodyPr/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Шорыгина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А.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«Беседы об основах безопасности с детьми 5-8 лет»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87824" y="908720"/>
            <a:ext cx="5760640" cy="5760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пособии представлены конспекты занятий, посвященных правилам безопасности.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предназначено для старших дошкольников и может быть использовано при коллективной и индивидуальной форме обучения. Материал пособия адресован воспитателям ДОО, гувернерам 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родителям. Издательство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"Сфера" (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2015) ISBN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978-5-89144-922-0</a:t>
            </a:r>
          </a:p>
        </p:txBody>
      </p:sp>
      <p:pic>
        <p:nvPicPr>
          <p:cNvPr id="1026" name="Picture 2" descr="Беседы об основах безопасности с детьми 5-8 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256263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uch.ru/buch/pic/transport_nazemnyj__vodnyj__vozdushnyj_zanjatija_s_detmi_starshego_doshkolnogo_vozr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9"/>
            <a:ext cx="2592288" cy="398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1225689"/>
            <a:ext cx="58681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представлено тематическое планирование и конспекты занятий по разным направлениям развития детей старшего дошкольного возраста: по ознакомлению с окружающим миром, развитию речи и математике, рисованию и аппликации, по конструированию.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адресована педагогам дошкольных образовательных учреждений и родителям детей-дошкольников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Скрипторий 2003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выпуска: 2006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ISBN: 5-98527-038-6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страниц: 136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04664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Скоролупова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О.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«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наземный, водный,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4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Н.А. Извекова - Правила дорожного движения для детей дошкольного возраста обложка кни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70241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1230258"/>
            <a:ext cx="5904656" cy="5627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представлены планы занятий по обучению детей в ДОУ Правилам дорожного движения, описания занятий, игр и конкурсов, посвященных этой теме. Большое внимание уделено привлечению к такой работе родителей. В приложении предлагаются материалы для чтения, словарик, инструкция.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предназначена заведующим ДОУ, воспитателям, методистам и родителям детей дошкольного возраста. Автор: Извекова Н.А., серия: "Вместе с детьми", издатель: "Сфера", ISBN: 5-89144-529-8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237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Извекова Н.А «Правила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движения для детей дошкольного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7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Ребенок на улиц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729462" cy="397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08974" y="1175557"/>
            <a:ext cx="62350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- не просто сумма усвоенных знаний, но в первую очередь умение правильно вести себя в различных ситуациях. Воспитатель детского сада города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Муравленко </a:t>
            </a:r>
            <a:r>
              <a:rPr lang="ru-RU" sz="24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Л.А.Вдовиченко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делится с читателями собственным опытом формирования у детей дошкольного возраста основ безопасного поведения на дороге, на улице, в транспорте. В пособии представлены 9 конспектов занятий, описание подвижных и дидактических игр, стихи, рассказы и загадки по теме.</a:t>
            </a:r>
          </a:p>
          <a:p>
            <a:pPr lvl="0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Издательство: "Изд. Детство-Пресс" (2008)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4664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Вдовиченко А.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«Программа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«Ребенок на улице»</a:t>
            </a:r>
          </a:p>
        </p:txBody>
      </p:sp>
    </p:spTree>
    <p:extLst>
      <p:ext uri="{BB962C8B-B14F-4D97-AF65-F5344CB8AC3E}">
        <p14:creationId xmlns:p14="http://schemas.microsoft.com/office/powerpoint/2010/main" val="86256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23sad.ucoz.ru/metodika/pedag/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305711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6012" y="1466851"/>
            <a:ext cx="56166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оказаться в неожиданной ситуации на улице и дома, от того как они отреагируют на нее, будет зависеть их физическое и психическое состояние. 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поможет старшим дошкольникам найти выход из созданного затруднительного положения, стать самостоятельнее и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ответственнее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усвоить необходимые правила личной гигиены, безопасности на дорогах, при пожаре, в отношениях с домашними животными.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Издательство: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 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Год:2008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Страниц:207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7372" y="116632"/>
            <a:ext cx="838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Чермашенцева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 В. Основы безопасного поведения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дошкольников.Занятия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планирование, рекомендации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7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67687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www.detskiysad.ru/-Сайт «Детский сад»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www.dohcolonoc.ru /– Сайт для воспитателей детских садов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www.doshkolniki.com.ru / - «Всё для воспитателей и родителей»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www.vospitatel.com.ru /– Сайт «Воспитатель» </a:t>
            </a:r>
          </a:p>
        </p:txBody>
      </p:sp>
    </p:spTree>
    <p:extLst>
      <p:ext uri="{BB962C8B-B14F-4D97-AF65-F5344CB8AC3E}">
        <p14:creationId xmlns:p14="http://schemas.microsoft.com/office/powerpoint/2010/main" val="371886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193</TotalTime>
  <Words>421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Информационные ресурсы </vt:lpstr>
      <vt:lpstr>Презентация PowerPoint</vt:lpstr>
      <vt:lpstr>Презентация PowerPoint</vt:lpstr>
      <vt:lpstr>Шорыгина Т. А. «Беседы об основах безопасности с детьми 5-8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Светлана</cp:lastModifiedBy>
  <cp:revision>26</cp:revision>
  <dcterms:created xsi:type="dcterms:W3CDTF">2016-01-25T18:37:12Z</dcterms:created>
  <dcterms:modified xsi:type="dcterms:W3CDTF">2017-09-28T09:55:03Z</dcterms:modified>
</cp:coreProperties>
</file>